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327" r:id="rId2"/>
    <p:sldId id="320" r:id="rId3"/>
    <p:sldId id="345" r:id="rId4"/>
    <p:sldId id="278" r:id="rId5"/>
    <p:sldId id="342" r:id="rId6"/>
    <p:sldId id="282" r:id="rId7"/>
    <p:sldId id="283" r:id="rId8"/>
    <p:sldId id="346" r:id="rId9"/>
    <p:sldId id="347" r:id="rId10"/>
    <p:sldId id="289" r:id="rId11"/>
  </p:sldIdLst>
  <p:sldSz cx="13423900" cy="7562850"/>
  <p:notesSz cx="10234613" cy="71024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2">
          <p15:clr>
            <a:srgbClr val="A4A3A4"/>
          </p15:clr>
        </p15:guide>
        <p15:guide id="2" pos="531">
          <p15:clr>
            <a:srgbClr val="A4A3A4"/>
          </p15:clr>
        </p15:guide>
        <p15:guide id="3" pos="4523">
          <p15:clr>
            <a:srgbClr val="A4A3A4"/>
          </p15:clr>
        </p15:guide>
      </p15:sldGuideLst>
    </p:ext>
    <p:ext uri="{2D200454-40CA-4A62-9FC3-DE9A4176ACB9}">
      <p15:notesGuideLst xmlns:p15="http://schemas.microsoft.com/office/powerpoint/2012/main">
        <p15:guide id="1" orient="horz" pos="2382">
          <p15:clr>
            <a:srgbClr val="A4A3A4"/>
          </p15:clr>
        </p15:guide>
        <p15:guide id="2" pos="4228">
          <p15:clr>
            <a:srgbClr val="A4A3A4"/>
          </p15:clr>
        </p15:guide>
        <p15:guide id="3" orient="horz" pos="2237">
          <p15:clr>
            <a:srgbClr val="A4A3A4"/>
          </p15:clr>
        </p15:guide>
        <p15:guide id="4" pos="3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7C"/>
    <a:srgbClr val="005890"/>
    <a:srgbClr val="2C77BD"/>
    <a:srgbClr val="ECEEEB"/>
    <a:srgbClr val="DCDDDE"/>
    <a:srgbClr val="034E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67" autoAdjust="0"/>
    <p:restoredTop sz="98670" autoAdjust="0"/>
  </p:normalViewPr>
  <p:slideViewPr>
    <p:cSldViewPr>
      <p:cViewPr varScale="1">
        <p:scale>
          <a:sx n="64" d="100"/>
          <a:sy n="64" d="100"/>
        </p:scale>
        <p:origin x="80" y="36"/>
      </p:cViewPr>
      <p:guideLst>
        <p:guide orient="horz" pos="862"/>
        <p:guide pos="531"/>
        <p:guide pos="4523"/>
      </p:guideLst>
    </p:cSldViewPr>
  </p:slideViewPr>
  <p:notesTextViewPr>
    <p:cViewPr>
      <p:scale>
        <a:sx n="100" d="100"/>
        <a:sy n="100" d="100"/>
      </p:scale>
      <p:origin x="0" y="0"/>
    </p:cViewPr>
  </p:notesTextViewPr>
  <p:notesViewPr>
    <p:cSldViewPr showGuides="1">
      <p:cViewPr varScale="1">
        <p:scale>
          <a:sx n="118" d="100"/>
          <a:sy n="118" d="100"/>
        </p:scale>
        <p:origin x="-702" y="-114"/>
      </p:cViewPr>
      <p:guideLst>
        <p:guide orient="horz" pos="2382"/>
        <p:guide pos="4228"/>
        <p:guide orient="horz" pos="2237"/>
        <p:guide pos="322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434676" cy="354826"/>
          </a:xfrm>
          <a:prstGeom prst="rect">
            <a:avLst/>
          </a:prstGeom>
        </p:spPr>
        <p:txBody>
          <a:bodyPr vert="horz" lIns="75529" tIns="37765" rIns="75529" bIns="37765" rtlCol="0"/>
          <a:lstStyle>
            <a:lvl1pPr algn="l">
              <a:defRPr sz="1000"/>
            </a:lvl1pPr>
          </a:lstStyle>
          <a:p>
            <a:endParaRPr lang="ru-RU"/>
          </a:p>
        </p:txBody>
      </p:sp>
      <p:sp>
        <p:nvSpPr>
          <p:cNvPr id="3" name="Дата 2"/>
          <p:cNvSpPr>
            <a:spLocks noGrp="1"/>
          </p:cNvSpPr>
          <p:nvPr>
            <p:ph type="dt" sz="quarter" idx="1"/>
          </p:nvPr>
        </p:nvSpPr>
        <p:spPr>
          <a:xfrm>
            <a:off x="5797516" y="0"/>
            <a:ext cx="4434676" cy="354826"/>
          </a:xfrm>
          <a:prstGeom prst="rect">
            <a:avLst/>
          </a:prstGeom>
        </p:spPr>
        <p:txBody>
          <a:bodyPr vert="horz" lIns="75529" tIns="37765" rIns="75529" bIns="37765" rtlCol="0"/>
          <a:lstStyle>
            <a:lvl1pPr algn="r">
              <a:defRPr sz="1000"/>
            </a:lvl1pPr>
          </a:lstStyle>
          <a:p>
            <a:fld id="{702902D9-4F23-41B3-84BE-510D492E5A43}" type="datetimeFigureOut">
              <a:rPr lang="ru-RU" smtClean="0"/>
              <a:t>15.07.2020</a:t>
            </a:fld>
            <a:endParaRPr lang="ru-RU"/>
          </a:p>
        </p:txBody>
      </p:sp>
      <p:sp>
        <p:nvSpPr>
          <p:cNvPr id="4" name="Нижний колонтитул 3"/>
          <p:cNvSpPr>
            <a:spLocks noGrp="1"/>
          </p:cNvSpPr>
          <p:nvPr>
            <p:ph type="ftr" sz="quarter" idx="2"/>
          </p:nvPr>
        </p:nvSpPr>
        <p:spPr>
          <a:xfrm>
            <a:off x="0" y="6746159"/>
            <a:ext cx="4434676" cy="354826"/>
          </a:xfrm>
          <a:prstGeom prst="rect">
            <a:avLst/>
          </a:prstGeom>
        </p:spPr>
        <p:txBody>
          <a:bodyPr vert="horz" lIns="75529" tIns="37765" rIns="75529" bIns="37765" rtlCol="0" anchor="b"/>
          <a:lstStyle>
            <a:lvl1pPr algn="l">
              <a:defRPr sz="1000"/>
            </a:lvl1pPr>
          </a:lstStyle>
          <a:p>
            <a:endParaRPr lang="ru-RU"/>
          </a:p>
        </p:txBody>
      </p:sp>
      <p:sp>
        <p:nvSpPr>
          <p:cNvPr id="5" name="Номер слайда 4"/>
          <p:cNvSpPr>
            <a:spLocks noGrp="1"/>
          </p:cNvSpPr>
          <p:nvPr>
            <p:ph type="sldNum" sz="quarter" idx="3"/>
          </p:nvPr>
        </p:nvSpPr>
        <p:spPr>
          <a:xfrm>
            <a:off x="5797516" y="6746159"/>
            <a:ext cx="4434676" cy="354826"/>
          </a:xfrm>
          <a:prstGeom prst="rect">
            <a:avLst/>
          </a:prstGeom>
        </p:spPr>
        <p:txBody>
          <a:bodyPr vert="horz" lIns="75529" tIns="37765" rIns="75529" bIns="37765" rtlCol="0" anchor="b"/>
          <a:lstStyle>
            <a:lvl1pPr algn="r">
              <a:defRPr sz="1000"/>
            </a:lvl1pPr>
          </a:lstStyle>
          <a:p>
            <a:fld id="{8238A49A-EE5F-4213-BE77-E1AA2E4F681E}" type="slidenum">
              <a:rPr lang="ru-RU" smtClean="0"/>
              <a:t>‹#›</a:t>
            </a:fld>
            <a:endParaRPr lang="ru-RU"/>
          </a:p>
        </p:txBody>
      </p:sp>
    </p:spTree>
    <p:extLst>
      <p:ext uri="{BB962C8B-B14F-4D97-AF65-F5344CB8AC3E}">
        <p14:creationId xmlns:p14="http://schemas.microsoft.com/office/powerpoint/2010/main" val="4235467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434676" cy="354826"/>
          </a:xfrm>
          <a:prstGeom prst="rect">
            <a:avLst/>
          </a:prstGeom>
        </p:spPr>
        <p:txBody>
          <a:bodyPr vert="horz" lIns="75529" tIns="37765" rIns="75529" bIns="37765" rtlCol="0"/>
          <a:lstStyle>
            <a:lvl1pPr algn="l">
              <a:defRPr sz="1000"/>
            </a:lvl1pPr>
          </a:lstStyle>
          <a:p>
            <a:endParaRPr lang="ru-RU"/>
          </a:p>
        </p:txBody>
      </p:sp>
      <p:sp>
        <p:nvSpPr>
          <p:cNvPr id="3" name="Дата 2"/>
          <p:cNvSpPr>
            <a:spLocks noGrp="1"/>
          </p:cNvSpPr>
          <p:nvPr>
            <p:ph type="dt" idx="1"/>
          </p:nvPr>
        </p:nvSpPr>
        <p:spPr>
          <a:xfrm>
            <a:off x="5797516" y="0"/>
            <a:ext cx="4434676" cy="354826"/>
          </a:xfrm>
          <a:prstGeom prst="rect">
            <a:avLst/>
          </a:prstGeom>
        </p:spPr>
        <p:txBody>
          <a:bodyPr vert="horz" lIns="75529" tIns="37765" rIns="75529" bIns="37765" rtlCol="0"/>
          <a:lstStyle>
            <a:lvl1pPr algn="r">
              <a:defRPr sz="1000"/>
            </a:lvl1pPr>
          </a:lstStyle>
          <a:p>
            <a:fld id="{B3AC5F0F-7C8E-44B6-BAA9-CA6CFFA958CB}" type="datetimeFigureOut">
              <a:rPr lang="ru-RU" smtClean="0"/>
              <a:t>15.07.2020</a:t>
            </a:fld>
            <a:endParaRPr lang="ru-RU"/>
          </a:p>
        </p:txBody>
      </p:sp>
      <p:sp>
        <p:nvSpPr>
          <p:cNvPr id="4" name="Образ слайда 3"/>
          <p:cNvSpPr>
            <a:spLocks noGrp="1" noRot="1" noChangeAspect="1"/>
          </p:cNvSpPr>
          <p:nvPr>
            <p:ph type="sldImg" idx="2"/>
          </p:nvPr>
        </p:nvSpPr>
        <p:spPr>
          <a:xfrm>
            <a:off x="2754313" y="531813"/>
            <a:ext cx="4725987" cy="2663825"/>
          </a:xfrm>
          <a:prstGeom prst="rect">
            <a:avLst/>
          </a:prstGeom>
          <a:noFill/>
          <a:ln w="12700">
            <a:solidFill>
              <a:prstClr val="black"/>
            </a:solidFill>
          </a:ln>
        </p:spPr>
        <p:txBody>
          <a:bodyPr vert="horz" lIns="75529" tIns="37765" rIns="75529" bIns="37765" rtlCol="0" anchor="ctr"/>
          <a:lstStyle/>
          <a:p>
            <a:endParaRPr lang="ru-RU"/>
          </a:p>
        </p:txBody>
      </p:sp>
      <p:sp>
        <p:nvSpPr>
          <p:cNvPr id="5" name="Заметки 4"/>
          <p:cNvSpPr>
            <a:spLocks noGrp="1"/>
          </p:cNvSpPr>
          <p:nvPr>
            <p:ph type="body" sz="quarter" idx="3"/>
          </p:nvPr>
        </p:nvSpPr>
        <p:spPr>
          <a:xfrm>
            <a:off x="1023946" y="3373825"/>
            <a:ext cx="8186722" cy="3196412"/>
          </a:xfrm>
          <a:prstGeom prst="rect">
            <a:avLst/>
          </a:prstGeom>
        </p:spPr>
        <p:txBody>
          <a:bodyPr vert="horz" lIns="75529" tIns="37765" rIns="75529" bIns="37765"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6746159"/>
            <a:ext cx="4434676" cy="354826"/>
          </a:xfrm>
          <a:prstGeom prst="rect">
            <a:avLst/>
          </a:prstGeom>
        </p:spPr>
        <p:txBody>
          <a:bodyPr vert="horz" lIns="75529" tIns="37765" rIns="75529" bIns="37765" rtlCol="0" anchor="b"/>
          <a:lstStyle>
            <a:lvl1pPr algn="l">
              <a:defRPr sz="1000"/>
            </a:lvl1pPr>
          </a:lstStyle>
          <a:p>
            <a:endParaRPr lang="ru-RU"/>
          </a:p>
        </p:txBody>
      </p:sp>
      <p:sp>
        <p:nvSpPr>
          <p:cNvPr id="7" name="Номер слайда 6"/>
          <p:cNvSpPr>
            <a:spLocks noGrp="1"/>
          </p:cNvSpPr>
          <p:nvPr>
            <p:ph type="sldNum" sz="quarter" idx="5"/>
          </p:nvPr>
        </p:nvSpPr>
        <p:spPr>
          <a:xfrm>
            <a:off x="5797516" y="6746159"/>
            <a:ext cx="4434676" cy="354826"/>
          </a:xfrm>
          <a:prstGeom prst="rect">
            <a:avLst/>
          </a:prstGeom>
        </p:spPr>
        <p:txBody>
          <a:bodyPr vert="horz" lIns="75529" tIns="37765" rIns="75529" bIns="37765" rtlCol="0" anchor="b"/>
          <a:lstStyle>
            <a:lvl1pPr algn="r">
              <a:defRPr sz="1000"/>
            </a:lvl1pPr>
          </a:lstStyle>
          <a:p>
            <a:fld id="{E60BBC0C-DBC1-4EDF-8258-68112E608C6F}" type="slidenum">
              <a:rPr lang="ru-RU" smtClean="0"/>
              <a:t>‹#›</a:t>
            </a:fld>
            <a:endParaRPr lang="ru-RU"/>
          </a:p>
        </p:txBody>
      </p:sp>
    </p:spTree>
    <p:extLst>
      <p:ext uri="{BB962C8B-B14F-4D97-AF65-F5344CB8AC3E}">
        <p14:creationId xmlns:p14="http://schemas.microsoft.com/office/powerpoint/2010/main" val="3144853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60BBC0C-DBC1-4EDF-8258-68112E608C6F}" type="slidenum">
              <a:rPr lang="ru-RU" smtClean="0"/>
              <a:t>2</a:t>
            </a:fld>
            <a:endParaRPr lang="ru-RU"/>
          </a:p>
        </p:txBody>
      </p:sp>
    </p:spTree>
    <p:extLst>
      <p:ext uri="{BB962C8B-B14F-4D97-AF65-F5344CB8AC3E}">
        <p14:creationId xmlns:p14="http://schemas.microsoft.com/office/powerpoint/2010/main" val="1110564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0BBC0C-DBC1-4EDF-8258-68112E608C6F}" type="slidenum">
              <a:rPr lang="ru-RU" smtClean="0"/>
              <a:t>3</a:t>
            </a:fld>
            <a:endParaRPr lang="ru-RU"/>
          </a:p>
        </p:txBody>
      </p:sp>
    </p:spTree>
    <p:extLst>
      <p:ext uri="{BB962C8B-B14F-4D97-AF65-F5344CB8AC3E}">
        <p14:creationId xmlns:p14="http://schemas.microsoft.com/office/powerpoint/2010/main" val="820053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0BBC0C-DBC1-4EDF-8258-68112E608C6F}" type="slidenum">
              <a:rPr lang="ru-RU" smtClean="0"/>
              <a:t>7</a:t>
            </a:fld>
            <a:endParaRPr lang="ru-RU"/>
          </a:p>
        </p:txBody>
      </p:sp>
    </p:spTree>
    <p:extLst>
      <p:ext uri="{BB962C8B-B14F-4D97-AF65-F5344CB8AC3E}">
        <p14:creationId xmlns:p14="http://schemas.microsoft.com/office/powerpoint/2010/main" val="94557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10.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7" name="object 2"/>
          <p:cNvSpPr/>
          <p:nvPr userDrawn="1"/>
        </p:nvSpPr>
        <p:spPr>
          <a:xfrm>
            <a:off x="6731990" y="12"/>
            <a:ext cx="6696075" cy="7560309"/>
          </a:xfrm>
          <a:custGeom>
            <a:avLst/>
            <a:gdLst/>
            <a:ahLst/>
            <a:cxnLst/>
            <a:rect l="l" t="t" r="r" b="b"/>
            <a:pathLst>
              <a:path w="6696075" h="7560309">
                <a:moveTo>
                  <a:pt x="0" y="7559992"/>
                </a:moveTo>
                <a:lnTo>
                  <a:pt x="6695972" y="7559992"/>
                </a:lnTo>
                <a:lnTo>
                  <a:pt x="6695972" y="0"/>
                </a:lnTo>
                <a:lnTo>
                  <a:pt x="0" y="0"/>
                </a:lnTo>
                <a:lnTo>
                  <a:pt x="0" y="7559992"/>
                </a:lnTo>
              </a:path>
            </a:pathLst>
          </a:custGeom>
          <a:solidFill>
            <a:srgbClr val="DCDDDE"/>
          </a:solidFill>
        </p:spPr>
        <p:txBody>
          <a:bodyPr wrap="square" lIns="0" tIns="0" rIns="0" bIns="0" rtlCol="0"/>
          <a:lstStyle/>
          <a:p>
            <a:endParaRPr/>
          </a:p>
        </p:txBody>
      </p:sp>
      <p:sp>
        <p:nvSpPr>
          <p:cNvPr id="10" name="object 5"/>
          <p:cNvSpPr/>
          <p:nvPr userDrawn="1"/>
        </p:nvSpPr>
        <p:spPr>
          <a:xfrm>
            <a:off x="1691195" y="957707"/>
            <a:ext cx="4171315" cy="5671820"/>
          </a:xfrm>
          <a:custGeom>
            <a:avLst/>
            <a:gdLst/>
            <a:ahLst/>
            <a:cxnLst/>
            <a:rect l="l" t="t" r="r" b="b"/>
            <a:pathLst>
              <a:path w="4171315" h="5671820">
                <a:moveTo>
                  <a:pt x="0" y="5671604"/>
                </a:moveTo>
                <a:lnTo>
                  <a:pt x="4170845" y="5671604"/>
                </a:lnTo>
                <a:lnTo>
                  <a:pt x="4170845" y="0"/>
                </a:lnTo>
                <a:lnTo>
                  <a:pt x="0" y="0"/>
                </a:lnTo>
                <a:lnTo>
                  <a:pt x="0" y="5671604"/>
                </a:lnTo>
                <a:close/>
              </a:path>
            </a:pathLst>
          </a:custGeom>
          <a:ln w="25399">
            <a:solidFill>
              <a:srgbClr val="00587C"/>
            </a:solidFill>
            <a:miter lim="800000"/>
          </a:ln>
        </p:spPr>
        <p:txBody>
          <a:bodyPr wrap="square" lIns="0" tIns="0" rIns="0" bIns="0" rtlCol="0"/>
          <a:lstStyle/>
          <a:p>
            <a:endParaRPr/>
          </a:p>
        </p:txBody>
      </p:sp>
      <p:sp>
        <p:nvSpPr>
          <p:cNvPr id="22" name="object 17"/>
          <p:cNvSpPr/>
          <p:nvPr userDrawn="1"/>
        </p:nvSpPr>
        <p:spPr>
          <a:xfrm>
            <a:off x="0" y="12"/>
            <a:ext cx="1678939" cy="945515"/>
          </a:xfrm>
          <a:custGeom>
            <a:avLst/>
            <a:gdLst/>
            <a:ahLst/>
            <a:cxnLst/>
            <a:rect l="l" t="t" r="r" b="b"/>
            <a:pathLst>
              <a:path w="1678939" h="945515">
                <a:moveTo>
                  <a:pt x="0" y="944994"/>
                </a:moveTo>
                <a:lnTo>
                  <a:pt x="1678495" y="944994"/>
                </a:lnTo>
                <a:lnTo>
                  <a:pt x="1678495" y="0"/>
                </a:lnTo>
                <a:lnTo>
                  <a:pt x="0" y="0"/>
                </a:lnTo>
                <a:lnTo>
                  <a:pt x="0" y="944994"/>
                </a:lnTo>
                <a:close/>
              </a:path>
            </a:pathLst>
          </a:custGeom>
          <a:solidFill>
            <a:srgbClr val="00587C"/>
          </a:solidFill>
        </p:spPr>
        <p:txBody>
          <a:bodyPr wrap="square" lIns="0" tIns="0" rIns="0" bIns="0" rtlCol="0"/>
          <a:lstStyle/>
          <a:p>
            <a:endParaRPr/>
          </a:p>
        </p:txBody>
      </p:sp>
      <p:sp>
        <p:nvSpPr>
          <p:cNvPr id="27" name="Текст 26"/>
          <p:cNvSpPr>
            <a:spLocks noGrp="1"/>
          </p:cNvSpPr>
          <p:nvPr>
            <p:ph type="body" sz="quarter" idx="10" hasCustomPrompt="1"/>
          </p:nvPr>
        </p:nvSpPr>
        <p:spPr>
          <a:xfrm>
            <a:off x="2499483" y="6481588"/>
            <a:ext cx="2412268" cy="360177"/>
          </a:xfrm>
          <a:prstGeom prst="rect">
            <a:avLst/>
          </a:prstGeom>
        </p:spPr>
        <p:txBody>
          <a:bodyPr anchor="ctr"/>
          <a:lstStyle>
            <a:lvl1pPr>
              <a:defRPr sz="1800" baseline="0"/>
            </a:lvl1pPr>
          </a:lstStyle>
          <a:p>
            <a:pPr lvl="0"/>
            <a:r>
              <a:rPr lang="ru-RU"/>
              <a:t>Выходные данные</a:t>
            </a:r>
          </a:p>
        </p:txBody>
      </p:sp>
      <p:sp>
        <p:nvSpPr>
          <p:cNvPr id="31" name="Текст 30"/>
          <p:cNvSpPr>
            <a:spLocks noGrp="1"/>
          </p:cNvSpPr>
          <p:nvPr>
            <p:ph type="body" sz="quarter" idx="12" hasCustomPrompt="1"/>
          </p:nvPr>
        </p:nvSpPr>
        <p:spPr>
          <a:xfrm>
            <a:off x="7396026" y="5653633"/>
            <a:ext cx="4249738" cy="1152128"/>
          </a:xfrm>
          <a:prstGeom prst="rect">
            <a:avLst/>
          </a:prstGeom>
        </p:spPr>
        <p:txBody>
          <a:bodyPr/>
          <a:lstStyle>
            <a:lvl1pPr>
              <a:lnSpc>
                <a:spcPct val="90000"/>
              </a:lnSpc>
              <a:defRPr sz="3600" b="1"/>
            </a:lvl1pPr>
          </a:lstStyle>
          <a:p>
            <a:pPr lvl="0"/>
            <a:r>
              <a:rPr lang="ru-RU"/>
              <a:t>Название презентации</a:t>
            </a:r>
          </a:p>
        </p:txBody>
      </p:sp>
      <p:sp>
        <p:nvSpPr>
          <p:cNvPr id="13" name="Текст 30"/>
          <p:cNvSpPr>
            <a:spLocks noGrp="1"/>
          </p:cNvSpPr>
          <p:nvPr>
            <p:ph type="body" sz="quarter" idx="21" hasCustomPrompt="1"/>
          </p:nvPr>
        </p:nvSpPr>
        <p:spPr>
          <a:xfrm>
            <a:off x="102209" y="349200"/>
            <a:ext cx="1474520" cy="530647"/>
          </a:xfrm>
          <a:prstGeom prst="rect">
            <a:avLst/>
          </a:prstGeom>
        </p:spPr>
        <p:txBody>
          <a:bodyPr lIns="36000" rIns="36000"/>
          <a:lstStyle>
            <a:lvl1pPr algn="ctr">
              <a:lnSpc>
                <a:spcPct val="90000"/>
              </a:lnSpc>
              <a:defRPr sz="3600" b="1">
                <a:solidFill>
                  <a:srgbClr val="DCDDDE"/>
                </a:solidFill>
              </a:defRPr>
            </a:lvl1pPr>
          </a:lstStyle>
          <a:p>
            <a:pPr lvl="0"/>
            <a:r>
              <a:rPr lang="ru-RU" dirty="0" smtClean="0"/>
              <a:t>201</a:t>
            </a:r>
            <a:r>
              <a:rPr lang="en-US" dirty="0" smtClean="0"/>
              <a:t>9</a:t>
            </a:r>
            <a:endParaRPr lang="ru-RU" dirty="0"/>
          </a:p>
        </p:txBody>
      </p:sp>
      <p:pic>
        <p:nvPicPr>
          <p:cNvPr id="4" name="Рисунок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31990" y="-16108"/>
            <a:ext cx="6732715" cy="473336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Контент">
    <p:spTree>
      <p:nvGrpSpPr>
        <p:cNvPr id="1" name=""/>
        <p:cNvGrpSpPr/>
        <p:nvPr/>
      </p:nvGrpSpPr>
      <p:grpSpPr>
        <a:xfrm>
          <a:off x="0" y="0"/>
          <a:ext cx="0" cy="0"/>
          <a:chOff x="0" y="0"/>
          <a:chExt cx="0" cy="0"/>
        </a:xfrm>
      </p:grpSpPr>
      <p:pic>
        <p:nvPicPr>
          <p:cNvPr id="24" name="Рисунок 1"/>
          <p:cNvPicPr>
            <a:picLocks noChangeAspect="1"/>
          </p:cNvPicPr>
          <p:nvPr userDrawn="1"/>
        </p:nvPicPr>
        <p:blipFill rotWithShape="1">
          <a:blip r:embed="rId2">
            <a:extLst>
              <a:ext uri="{28A0092B-C50C-407E-A947-70E740481C1C}">
                <a14:useLocalDpi xmlns:a14="http://schemas.microsoft.com/office/drawing/2010/main" val="0"/>
              </a:ext>
            </a:extLst>
          </a:blip>
          <a:srcRect t="3848" b="14493"/>
          <a:stretch/>
        </p:blipFill>
        <p:spPr bwMode="auto">
          <a:xfrm>
            <a:off x="4299682" y="2812143"/>
            <a:ext cx="9117417" cy="23520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6" name="object 13"/>
          <p:cNvSpPr/>
          <p:nvPr userDrawn="1"/>
        </p:nvSpPr>
        <p:spPr>
          <a:xfrm>
            <a:off x="4255900" y="360010"/>
            <a:ext cx="0" cy="4806315"/>
          </a:xfrm>
          <a:custGeom>
            <a:avLst/>
            <a:gdLst/>
            <a:ahLst/>
            <a:cxnLst/>
            <a:rect l="l" t="t" r="r" b="b"/>
            <a:pathLst>
              <a:path h="4806315">
                <a:moveTo>
                  <a:pt x="0" y="4805997"/>
                </a:moveTo>
                <a:lnTo>
                  <a:pt x="0" y="0"/>
                </a:lnTo>
              </a:path>
            </a:pathLst>
          </a:custGeom>
          <a:ln w="88900">
            <a:solidFill>
              <a:srgbClr val="00587C"/>
            </a:solidFill>
          </a:ln>
        </p:spPr>
        <p:txBody>
          <a:bodyPr wrap="square" lIns="0" tIns="0" rIns="0" bIns="0" rtlCol="0"/>
          <a:lstStyle/>
          <a:p>
            <a:endParaRPr/>
          </a:p>
        </p:txBody>
      </p:sp>
      <p:sp>
        <p:nvSpPr>
          <p:cNvPr id="37" name="Текст 26"/>
          <p:cNvSpPr>
            <a:spLocks noGrp="1"/>
          </p:cNvSpPr>
          <p:nvPr>
            <p:ph type="body" sz="quarter" idx="25" hasCustomPrompt="1"/>
          </p:nvPr>
        </p:nvSpPr>
        <p:spPr>
          <a:xfrm>
            <a:off x="4335686" y="370040"/>
            <a:ext cx="2880000" cy="360177"/>
          </a:xfrm>
          <a:prstGeom prst="rect">
            <a:avLst/>
          </a:prstGeom>
        </p:spPr>
        <p:txBody>
          <a:bodyPr anchor="ctr"/>
          <a:lstStyle>
            <a:lvl1pPr>
              <a:defRPr sz="1800" b="1" baseline="0"/>
            </a:lvl1pPr>
          </a:lstStyle>
          <a:p>
            <a:pPr lvl="0"/>
            <a:r>
              <a:rPr lang="ru-RU"/>
              <a:t>Краткое описание</a:t>
            </a:r>
          </a:p>
        </p:txBody>
      </p:sp>
      <p:sp>
        <p:nvSpPr>
          <p:cNvPr id="38" name="Текст 16"/>
          <p:cNvSpPr>
            <a:spLocks noGrp="1"/>
          </p:cNvSpPr>
          <p:nvPr>
            <p:ph type="body" sz="quarter" idx="26" hasCustomPrompt="1"/>
          </p:nvPr>
        </p:nvSpPr>
        <p:spPr>
          <a:xfrm>
            <a:off x="4335686" y="829097"/>
            <a:ext cx="2880320" cy="1872208"/>
          </a:xfrm>
          <a:prstGeom prst="rect">
            <a:avLst/>
          </a:prstGeom>
        </p:spPr>
        <p:txBody>
          <a:bodyPr/>
          <a:lstStyle>
            <a:lvl1pPr>
              <a:lnSpc>
                <a:spcPct val="90000"/>
              </a:lnSpc>
              <a:defRPr sz="1400"/>
            </a:lvl1pPr>
            <a:lvl2pPr>
              <a:defRPr sz="1800"/>
            </a:lvl2pPr>
            <a:lvl3pPr>
              <a:defRPr sz="1800"/>
            </a:lvl3pPr>
            <a:lvl4pPr>
              <a:defRPr sz="1800"/>
            </a:lvl4pPr>
            <a:lvl5pPr>
              <a:defRPr sz="1800"/>
            </a:lvl5pPr>
          </a:lstStyle>
          <a:p>
            <a:pPr lvl="0"/>
            <a:r>
              <a:rPr lang="en-US"/>
              <a:t>Lorem ipsum dolor sit amet, consectetur adipiscing elit, sed do eiusmod tempor incididunt ut labore et dolore magna al- iqua. Ut enim ad minim ve- niam, quis nostrud exercitation ullamco laboris nisi ut aliquip ex ea commodo consequat.</a:t>
            </a:r>
          </a:p>
        </p:txBody>
      </p:sp>
      <p:sp>
        <p:nvSpPr>
          <p:cNvPr id="39" name="Текст 26"/>
          <p:cNvSpPr>
            <a:spLocks noGrp="1"/>
          </p:cNvSpPr>
          <p:nvPr>
            <p:ph type="body" sz="quarter" idx="27" hasCustomPrompt="1"/>
          </p:nvPr>
        </p:nvSpPr>
        <p:spPr>
          <a:xfrm>
            <a:off x="7732768" y="5237598"/>
            <a:ext cx="2880000" cy="360177"/>
          </a:xfrm>
          <a:prstGeom prst="rect">
            <a:avLst/>
          </a:prstGeom>
        </p:spPr>
        <p:txBody>
          <a:bodyPr anchor="ctr"/>
          <a:lstStyle>
            <a:lvl1pPr>
              <a:defRPr sz="1800" b="1" baseline="0"/>
            </a:lvl1pPr>
          </a:lstStyle>
          <a:p>
            <a:pPr lvl="0"/>
            <a:r>
              <a:rPr lang="ru-RU"/>
              <a:t>Краткое описание</a:t>
            </a:r>
          </a:p>
        </p:txBody>
      </p:sp>
      <p:sp>
        <p:nvSpPr>
          <p:cNvPr id="40" name="Текст 16"/>
          <p:cNvSpPr>
            <a:spLocks noGrp="1"/>
          </p:cNvSpPr>
          <p:nvPr>
            <p:ph type="body" sz="quarter" idx="28" hasCustomPrompt="1"/>
          </p:nvPr>
        </p:nvSpPr>
        <p:spPr>
          <a:xfrm>
            <a:off x="7732768" y="5696655"/>
            <a:ext cx="2880320" cy="1872208"/>
          </a:xfrm>
          <a:prstGeom prst="rect">
            <a:avLst/>
          </a:prstGeom>
        </p:spPr>
        <p:txBody>
          <a:bodyPr/>
          <a:lstStyle>
            <a:lvl1pPr>
              <a:lnSpc>
                <a:spcPct val="90000"/>
              </a:lnSpc>
              <a:defRPr sz="1400"/>
            </a:lvl1pPr>
            <a:lvl2pPr>
              <a:defRPr sz="1800"/>
            </a:lvl2pPr>
            <a:lvl3pPr>
              <a:defRPr sz="1800"/>
            </a:lvl3pPr>
            <a:lvl4pPr>
              <a:defRPr sz="1800"/>
            </a:lvl4pPr>
            <a:lvl5pPr>
              <a:defRPr sz="1800"/>
            </a:lvl5pPr>
          </a:lstStyle>
          <a:p>
            <a:pPr lvl="0"/>
            <a:r>
              <a:rPr lang="en-US"/>
              <a:t>Lorem ipsum dolor sit amet, consectetur adipiscing elit, sed do eiusmod tempor incididunt ut labore et dolore magna al- iqua. Ut enim ad minim ve- niam, quis nostrud exercitation ullamco laboris nisi ut aliquip ex ea commodo consequat.</a:t>
            </a:r>
          </a:p>
        </p:txBody>
      </p:sp>
      <p:sp>
        <p:nvSpPr>
          <p:cNvPr id="41" name="Текст 26"/>
          <p:cNvSpPr>
            <a:spLocks noGrp="1"/>
          </p:cNvSpPr>
          <p:nvPr>
            <p:ph type="body" sz="quarter" idx="29" hasCustomPrompt="1"/>
          </p:nvPr>
        </p:nvSpPr>
        <p:spPr>
          <a:xfrm>
            <a:off x="4623718" y="5237598"/>
            <a:ext cx="2880000" cy="360177"/>
          </a:xfrm>
          <a:prstGeom prst="rect">
            <a:avLst/>
          </a:prstGeom>
        </p:spPr>
        <p:txBody>
          <a:bodyPr anchor="ctr"/>
          <a:lstStyle>
            <a:lvl1pPr>
              <a:defRPr sz="1800" b="1" baseline="0"/>
            </a:lvl1pPr>
          </a:lstStyle>
          <a:p>
            <a:pPr lvl="0"/>
            <a:r>
              <a:rPr lang="ru-RU"/>
              <a:t>Краткое описание</a:t>
            </a:r>
          </a:p>
        </p:txBody>
      </p:sp>
      <p:sp>
        <p:nvSpPr>
          <p:cNvPr id="42" name="Текст 16"/>
          <p:cNvSpPr>
            <a:spLocks noGrp="1"/>
          </p:cNvSpPr>
          <p:nvPr>
            <p:ph type="body" sz="quarter" idx="30" hasCustomPrompt="1"/>
          </p:nvPr>
        </p:nvSpPr>
        <p:spPr>
          <a:xfrm>
            <a:off x="4623718" y="5696655"/>
            <a:ext cx="2880320" cy="1872208"/>
          </a:xfrm>
          <a:prstGeom prst="rect">
            <a:avLst/>
          </a:prstGeom>
        </p:spPr>
        <p:txBody>
          <a:bodyPr/>
          <a:lstStyle>
            <a:lvl1pPr>
              <a:lnSpc>
                <a:spcPct val="90000"/>
              </a:lnSpc>
              <a:defRPr sz="1400"/>
            </a:lvl1pPr>
            <a:lvl2pPr>
              <a:defRPr sz="1800"/>
            </a:lvl2pPr>
            <a:lvl3pPr>
              <a:defRPr sz="1800"/>
            </a:lvl3pPr>
            <a:lvl4pPr>
              <a:defRPr sz="1800"/>
            </a:lvl4pPr>
            <a:lvl5pPr>
              <a:defRPr sz="1800"/>
            </a:lvl5pPr>
          </a:lstStyle>
          <a:p>
            <a:pPr lvl="0"/>
            <a:r>
              <a:rPr lang="en-US"/>
              <a:t>Lorem ipsum dolor sit amet, consectetur adipiscing elit, sed do eiusmod tempor incididunt ut labore et dolore magna al- iqua. Ut enim ad minim ve- niam, quis nostrud exercitation ullamco laboris nisi ut aliquip ex ea commodo consequat.</a:t>
            </a:r>
          </a:p>
        </p:txBody>
      </p:sp>
      <p:sp>
        <p:nvSpPr>
          <p:cNvPr id="47" name="Текст 30"/>
          <p:cNvSpPr>
            <a:spLocks noGrp="1"/>
          </p:cNvSpPr>
          <p:nvPr>
            <p:ph type="body" sz="quarter" idx="12" hasCustomPrompt="1"/>
          </p:nvPr>
        </p:nvSpPr>
        <p:spPr>
          <a:xfrm>
            <a:off x="720000" y="2881325"/>
            <a:ext cx="3204356" cy="1584176"/>
          </a:xfrm>
          <a:prstGeom prst="rect">
            <a:avLst/>
          </a:prstGeom>
        </p:spPr>
        <p:txBody>
          <a:bodyPr/>
          <a:lstStyle>
            <a:lvl1pPr>
              <a:lnSpc>
                <a:spcPct val="90000"/>
              </a:lnSpc>
              <a:defRPr sz="3600" b="1"/>
            </a:lvl1pPr>
          </a:lstStyle>
          <a:p>
            <a:pPr lvl="0"/>
            <a:r>
              <a:rPr lang="ru-RU"/>
              <a:t>Заголовок основного раздела</a:t>
            </a:r>
          </a:p>
        </p:txBody>
      </p:sp>
      <p:sp>
        <p:nvSpPr>
          <p:cNvPr id="22" name="object 5"/>
          <p:cNvSpPr/>
          <p:nvPr userDrawn="1"/>
        </p:nvSpPr>
        <p:spPr>
          <a:xfrm>
            <a:off x="839254" y="0"/>
            <a:ext cx="839469" cy="1404620"/>
          </a:xfrm>
          <a:custGeom>
            <a:avLst/>
            <a:gdLst/>
            <a:ahLst/>
            <a:cxnLst/>
            <a:rect l="l" t="t" r="r" b="b"/>
            <a:pathLst>
              <a:path w="839469" h="1404620">
                <a:moveTo>
                  <a:pt x="0" y="1403997"/>
                </a:moveTo>
                <a:lnTo>
                  <a:pt x="839254" y="1403997"/>
                </a:lnTo>
                <a:lnTo>
                  <a:pt x="839254" y="0"/>
                </a:lnTo>
                <a:lnTo>
                  <a:pt x="0" y="0"/>
                </a:lnTo>
                <a:lnTo>
                  <a:pt x="0" y="1403997"/>
                </a:lnTo>
                <a:close/>
              </a:path>
            </a:pathLst>
          </a:custGeom>
          <a:solidFill>
            <a:srgbClr val="00587C"/>
          </a:solidFill>
        </p:spPr>
        <p:txBody>
          <a:bodyPr wrap="square" lIns="0" tIns="0" rIns="0" bIns="0" rtlCol="0"/>
          <a:lstStyle/>
          <a:p>
            <a:endParaRPr/>
          </a:p>
        </p:txBody>
      </p:sp>
      <p:sp>
        <p:nvSpPr>
          <p:cNvPr id="23" name="Текст 30"/>
          <p:cNvSpPr>
            <a:spLocks noGrp="1"/>
          </p:cNvSpPr>
          <p:nvPr>
            <p:ph type="body" sz="quarter" idx="21" hasCustomPrompt="1"/>
          </p:nvPr>
        </p:nvSpPr>
        <p:spPr>
          <a:xfrm>
            <a:off x="880946" y="865101"/>
            <a:ext cx="756084" cy="530647"/>
          </a:xfrm>
          <a:prstGeom prst="rect">
            <a:avLst/>
          </a:prstGeom>
        </p:spPr>
        <p:txBody>
          <a:bodyPr lIns="36000" rIns="36000"/>
          <a:lstStyle>
            <a:lvl1pPr algn="ctr">
              <a:lnSpc>
                <a:spcPct val="90000"/>
              </a:lnSpc>
              <a:defRPr sz="3600" b="1">
                <a:solidFill>
                  <a:srgbClr val="DCDDDE"/>
                </a:solidFill>
              </a:defRPr>
            </a:lvl1pPr>
          </a:lstStyle>
          <a:p>
            <a:pPr lvl="0"/>
            <a:r>
              <a:rPr lang="ru-RU"/>
              <a:t>02</a:t>
            </a:r>
          </a:p>
        </p:txBody>
      </p:sp>
      <p:pic>
        <p:nvPicPr>
          <p:cNvPr id="15" name="Рисунок 14"/>
          <p:cNvPicPr>
            <a:picLocks noChangeAspect="1"/>
          </p:cNvPicPr>
          <p:nvPr userDrawn="1"/>
        </p:nvPicPr>
        <p:blipFill>
          <a:blip r:embed="rId3"/>
          <a:stretch>
            <a:fillRect/>
          </a:stretch>
        </p:blipFill>
        <p:spPr>
          <a:xfrm>
            <a:off x="781728" y="6776589"/>
            <a:ext cx="2221810" cy="421628"/>
          </a:xfrm>
          <a:prstGeom prst="rect">
            <a:avLst/>
          </a:prstGeom>
        </p:spPr>
      </p:pic>
    </p:spTree>
    <p:extLst>
      <p:ext uri="{BB962C8B-B14F-4D97-AF65-F5344CB8AC3E}">
        <p14:creationId xmlns:p14="http://schemas.microsoft.com/office/powerpoint/2010/main" val="163304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Контент">
    <p:spTree>
      <p:nvGrpSpPr>
        <p:cNvPr id="1" name=""/>
        <p:cNvGrpSpPr/>
        <p:nvPr/>
      </p:nvGrpSpPr>
      <p:grpSpPr>
        <a:xfrm>
          <a:off x="0" y="0"/>
          <a:ext cx="0" cy="0"/>
          <a:chOff x="0" y="0"/>
          <a:chExt cx="0" cy="0"/>
        </a:xfrm>
      </p:grpSpPr>
      <p:sp>
        <p:nvSpPr>
          <p:cNvPr id="37" name="Текст 26"/>
          <p:cNvSpPr>
            <a:spLocks noGrp="1"/>
          </p:cNvSpPr>
          <p:nvPr>
            <p:ph type="body" sz="quarter" idx="25" hasCustomPrompt="1"/>
          </p:nvPr>
        </p:nvSpPr>
        <p:spPr>
          <a:xfrm>
            <a:off x="4335686" y="188519"/>
            <a:ext cx="2880000" cy="360177"/>
          </a:xfrm>
          <a:prstGeom prst="rect">
            <a:avLst/>
          </a:prstGeom>
        </p:spPr>
        <p:txBody>
          <a:bodyPr anchor="ctr"/>
          <a:lstStyle>
            <a:lvl1pPr>
              <a:defRPr sz="1800" b="1" baseline="0"/>
            </a:lvl1pPr>
          </a:lstStyle>
          <a:p>
            <a:pPr lvl="0"/>
            <a:r>
              <a:rPr lang="ru-RU"/>
              <a:t>Краткое описание</a:t>
            </a:r>
          </a:p>
        </p:txBody>
      </p:sp>
      <p:sp>
        <p:nvSpPr>
          <p:cNvPr id="38" name="Текст 16"/>
          <p:cNvSpPr>
            <a:spLocks noGrp="1"/>
          </p:cNvSpPr>
          <p:nvPr>
            <p:ph type="body" sz="quarter" idx="26" hasCustomPrompt="1"/>
          </p:nvPr>
        </p:nvSpPr>
        <p:spPr>
          <a:xfrm>
            <a:off x="4335686" y="647576"/>
            <a:ext cx="4356484" cy="1872208"/>
          </a:xfrm>
          <a:prstGeom prst="rect">
            <a:avLst/>
          </a:prstGeom>
        </p:spPr>
        <p:txBody>
          <a:bodyPr/>
          <a:lstStyle>
            <a:lvl1pPr>
              <a:lnSpc>
                <a:spcPct val="90000"/>
              </a:lnSpc>
              <a:defRPr sz="1400"/>
            </a:lvl1pPr>
            <a:lvl2pPr>
              <a:defRPr sz="1800"/>
            </a:lvl2pPr>
            <a:lvl3pPr>
              <a:defRPr sz="1800"/>
            </a:lvl3pPr>
            <a:lvl4pPr>
              <a:defRPr sz="1800"/>
            </a:lvl4pPr>
            <a:lvl5pPr>
              <a:defRPr sz="1800"/>
            </a:lvl5pPr>
          </a:lstStyle>
          <a:p>
            <a:pPr lvl="0"/>
            <a:r>
              <a:rPr lang="en-US"/>
              <a:t>Lorem ipsum dolor sit amet, consectetur adipiscing elit, sed do eiusmod tempor incididunt ut labore et dolore magna al- iqua. Ut enim ad minim ve- niam, quis nostrud exercitation ullamco laboris nisi ut aliquip ex ea commodo consequat.</a:t>
            </a:r>
          </a:p>
        </p:txBody>
      </p:sp>
      <p:sp>
        <p:nvSpPr>
          <p:cNvPr id="41" name="Текст 26"/>
          <p:cNvSpPr>
            <a:spLocks noGrp="1"/>
          </p:cNvSpPr>
          <p:nvPr>
            <p:ph type="body" sz="quarter" idx="29" hasCustomPrompt="1"/>
          </p:nvPr>
        </p:nvSpPr>
        <p:spPr>
          <a:xfrm>
            <a:off x="8944198" y="5056077"/>
            <a:ext cx="2880000" cy="360177"/>
          </a:xfrm>
          <a:prstGeom prst="rect">
            <a:avLst/>
          </a:prstGeom>
        </p:spPr>
        <p:txBody>
          <a:bodyPr anchor="ctr"/>
          <a:lstStyle>
            <a:lvl1pPr>
              <a:defRPr sz="1800" b="1" baseline="0"/>
            </a:lvl1pPr>
          </a:lstStyle>
          <a:p>
            <a:pPr lvl="0"/>
            <a:r>
              <a:rPr lang="ru-RU"/>
              <a:t>Краткое описание</a:t>
            </a:r>
          </a:p>
        </p:txBody>
      </p:sp>
      <p:sp>
        <p:nvSpPr>
          <p:cNvPr id="42" name="Текст 16"/>
          <p:cNvSpPr>
            <a:spLocks noGrp="1"/>
          </p:cNvSpPr>
          <p:nvPr>
            <p:ph type="body" sz="quarter" idx="30" hasCustomPrompt="1"/>
          </p:nvPr>
        </p:nvSpPr>
        <p:spPr>
          <a:xfrm>
            <a:off x="8944198" y="5515134"/>
            <a:ext cx="4284476" cy="1793182"/>
          </a:xfrm>
          <a:prstGeom prst="rect">
            <a:avLst/>
          </a:prstGeom>
        </p:spPr>
        <p:txBody>
          <a:bodyPr/>
          <a:lstStyle>
            <a:lvl1pPr>
              <a:lnSpc>
                <a:spcPct val="90000"/>
              </a:lnSpc>
              <a:defRPr sz="1400"/>
            </a:lvl1pPr>
            <a:lvl2pPr>
              <a:defRPr sz="1800"/>
            </a:lvl2pPr>
            <a:lvl3pPr>
              <a:defRPr sz="1800"/>
            </a:lvl3pPr>
            <a:lvl4pPr>
              <a:defRPr sz="1800"/>
            </a:lvl4pPr>
            <a:lvl5pPr>
              <a:defRPr sz="1800"/>
            </a:lvl5pPr>
          </a:lstStyle>
          <a:p>
            <a:pPr lvl="0"/>
            <a:r>
              <a:rPr lang="en-US"/>
              <a:t>Lorem ipsum dolor sit amet, consectetur adipiscing elit, sed do eiusmod tempor incididunt ut labore et dolore magna al- iqua. Ut enim ad minim ve- niam, quis nostrud exercitation ullamco laboris nisi ut aliquip ex ea commodo consequat.</a:t>
            </a:r>
          </a:p>
        </p:txBody>
      </p:sp>
      <p:sp>
        <p:nvSpPr>
          <p:cNvPr id="43" name="Текст 30"/>
          <p:cNvSpPr>
            <a:spLocks noGrp="1"/>
          </p:cNvSpPr>
          <p:nvPr>
            <p:ph type="body" sz="quarter" idx="24" hasCustomPrompt="1"/>
          </p:nvPr>
        </p:nvSpPr>
        <p:spPr>
          <a:xfrm>
            <a:off x="4335686" y="5056077"/>
            <a:ext cx="2952328" cy="530647"/>
          </a:xfrm>
          <a:prstGeom prst="rect">
            <a:avLst/>
          </a:prstGeom>
        </p:spPr>
        <p:txBody>
          <a:bodyPr lIns="36000" rIns="36000"/>
          <a:lstStyle>
            <a:lvl1pPr algn="l">
              <a:lnSpc>
                <a:spcPct val="90000"/>
              </a:lnSpc>
              <a:defRPr sz="3600" b="1">
                <a:solidFill>
                  <a:srgbClr val="DCDDDE"/>
                </a:solidFill>
              </a:defRPr>
            </a:lvl1pPr>
          </a:lstStyle>
          <a:p>
            <a:pPr lvl="0"/>
            <a:r>
              <a:rPr lang="ru-RU"/>
              <a:t>03</a:t>
            </a:r>
          </a:p>
        </p:txBody>
      </p:sp>
      <p:sp>
        <p:nvSpPr>
          <p:cNvPr id="44" name="Текст 30"/>
          <p:cNvSpPr>
            <a:spLocks noGrp="1"/>
          </p:cNvSpPr>
          <p:nvPr>
            <p:ph type="body" sz="quarter" idx="31" hasCustomPrompt="1"/>
          </p:nvPr>
        </p:nvSpPr>
        <p:spPr>
          <a:xfrm>
            <a:off x="8944198" y="2123740"/>
            <a:ext cx="3024336" cy="530647"/>
          </a:xfrm>
          <a:prstGeom prst="rect">
            <a:avLst/>
          </a:prstGeom>
        </p:spPr>
        <p:txBody>
          <a:bodyPr lIns="36000" rIns="36000"/>
          <a:lstStyle>
            <a:lvl1pPr algn="l">
              <a:lnSpc>
                <a:spcPct val="90000"/>
              </a:lnSpc>
              <a:defRPr sz="3600" b="1">
                <a:solidFill>
                  <a:srgbClr val="DCDDDE"/>
                </a:solidFill>
              </a:defRPr>
            </a:lvl1pPr>
          </a:lstStyle>
          <a:p>
            <a:pPr lvl="0"/>
            <a:r>
              <a:rPr lang="ru-RU"/>
              <a:t>04</a:t>
            </a:r>
          </a:p>
        </p:txBody>
      </p:sp>
      <p:sp>
        <p:nvSpPr>
          <p:cNvPr id="47" name="Текст 30"/>
          <p:cNvSpPr>
            <a:spLocks noGrp="1"/>
          </p:cNvSpPr>
          <p:nvPr>
            <p:ph type="body" sz="quarter" idx="12" hasCustomPrompt="1"/>
          </p:nvPr>
        </p:nvSpPr>
        <p:spPr>
          <a:xfrm>
            <a:off x="720000" y="2881325"/>
            <a:ext cx="3204356" cy="1584176"/>
          </a:xfrm>
          <a:prstGeom prst="rect">
            <a:avLst/>
          </a:prstGeom>
        </p:spPr>
        <p:txBody>
          <a:bodyPr/>
          <a:lstStyle>
            <a:lvl1pPr>
              <a:lnSpc>
                <a:spcPct val="90000"/>
              </a:lnSpc>
              <a:defRPr sz="3600" b="1"/>
            </a:lvl1pPr>
          </a:lstStyle>
          <a:p>
            <a:pPr lvl="0"/>
            <a:r>
              <a:rPr lang="ru-RU"/>
              <a:t>Заголовок основного раздела</a:t>
            </a:r>
          </a:p>
        </p:txBody>
      </p:sp>
      <p:sp>
        <p:nvSpPr>
          <p:cNvPr id="22" name="object 5"/>
          <p:cNvSpPr/>
          <p:nvPr userDrawn="1"/>
        </p:nvSpPr>
        <p:spPr>
          <a:xfrm>
            <a:off x="839254" y="0"/>
            <a:ext cx="839469" cy="1404620"/>
          </a:xfrm>
          <a:custGeom>
            <a:avLst/>
            <a:gdLst/>
            <a:ahLst/>
            <a:cxnLst/>
            <a:rect l="l" t="t" r="r" b="b"/>
            <a:pathLst>
              <a:path w="839469" h="1404620">
                <a:moveTo>
                  <a:pt x="0" y="1403997"/>
                </a:moveTo>
                <a:lnTo>
                  <a:pt x="839254" y="1403997"/>
                </a:lnTo>
                <a:lnTo>
                  <a:pt x="839254" y="0"/>
                </a:lnTo>
                <a:lnTo>
                  <a:pt x="0" y="0"/>
                </a:lnTo>
                <a:lnTo>
                  <a:pt x="0" y="1403997"/>
                </a:lnTo>
                <a:close/>
              </a:path>
            </a:pathLst>
          </a:custGeom>
          <a:solidFill>
            <a:srgbClr val="00587C"/>
          </a:solidFill>
        </p:spPr>
        <p:txBody>
          <a:bodyPr wrap="square" lIns="0" tIns="0" rIns="0" bIns="0" rtlCol="0"/>
          <a:lstStyle/>
          <a:p>
            <a:endParaRPr/>
          </a:p>
        </p:txBody>
      </p:sp>
      <p:sp>
        <p:nvSpPr>
          <p:cNvPr id="23" name="Текст 30"/>
          <p:cNvSpPr>
            <a:spLocks noGrp="1"/>
          </p:cNvSpPr>
          <p:nvPr>
            <p:ph type="body" sz="quarter" idx="21" hasCustomPrompt="1"/>
          </p:nvPr>
        </p:nvSpPr>
        <p:spPr>
          <a:xfrm>
            <a:off x="880946" y="865101"/>
            <a:ext cx="756084" cy="530647"/>
          </a:xfrm>
          <a:prstGeom prst="rect">
            <a:avLst/>
          </a:prstGeom>
        </p:spPr>
        <p:txBody>
          <a:bodyPr lIns="36000" rIns="36000"/>
          <a:lstStyle>
            <a:lvl1pPr algn="ctr">
              <a:lnSpc>
                <a:spcPct val="90000"/>
              </a:lnSpc>
              <a:defRPr sz="3600" b="1">
                <a:solidFill>
                  <a:srgbClr val="DCDDDE"/>
                </a:solidFill>
              </a:defRPr>
            </a:lvl1pPr>
          </a:lstStyle>
          <a:p>
            <a:pPr lvl="0"/>
            <a:r>
              <a:rPr lang="ru-RU"/>
              <a:t>02</a:t>
            </a:r>
          </a:p>
        </p:txBody>
      </p:sp>
      <p:pic>
        <p:nvPicPr>
          <p:cNvPr id="13" name="Рисунок 12"/>
          <p:cNvPicPr>
            <a:picLocks noChangeAspect="1"/>
          </p:cNvPicPr>
          <p:nvPr userDrawn="1"/>
        </p:nvPicPr>
        <p:blipFill>
          <a:blip r:embed="rId2"/>
          <a:stretch>
            <a:fillRect/>
          </a:stretch>
        </p:blipFill>
        <p:spPr>
          <a:xfrm>
            <a:off x="781728" y="6776589"/>
            <a:ext cx="2221810" cy="421628"/>
          </a:xfrm>
          <a:prstGeom prst="rect">
            <a:avLst/>
          </a:prstGeom>
        </p:spPr>
      </p:pic>
    </p:spTree>
    <p:extLst>
      <p:ext uri="{BB962C8B-B14F-4D97-AF65-F5344CB8AC3E}">
        <p14:creationId xmlns:p14="http://schemas.microsoft.com/office/powerpoint/2010/main" val="532638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Контент">
    <p:spTree>
      <p:nvGrpSpPr>
        <p:cNvPr id="1" name=""/>
        <p:cNvGrpSpPr/>
        <p:nvPr/>
      </p:nvGrpSpPr>
      <p:grpSpPr>
        <a:xfrm>
          <a:off x="0" y="0"/>
          <a:ext cx="0" cy="0"/>
          <a:chOff x="0" y="0"/>
          <a:chExt cx="0" cy="0"/>
        </a:xfrm>
      </p:grpSpPr>
      <p:pic>
        <p:nvPicPr>
          <p:cNvPr id="31" name="Рисунок 2"/>
          <p:cNvPicPr>
            <a:picLocks noChangeAspect="1"/>
          </p:cNvPicPr>
          <p:nvPr userDrawn="1"/>
        </p:nvPicPr>
        <p:blipFill rotWithShape="1">
          <a:blip r:embed="rId2">
            <a:extLst>
              <a:ext uri="{28A0092B-C50C-407E-A947-70E740481C1C}">
                <a14:useLocalDpi xmlns:a14="http://schemas.microsoft.com/office/drawing/2010/main" val="0"/>
              </a:ext>
            </a:extLst>
          </a:blip>
          <a:srcRect r="51899" b="17064"/>
          <a:stretch/>
        </p:blipFill>
        <p:spPr bwMode="auto">
          <a:xfrm>
            <a:off x="4263678" y="2670352"/>
            <a:ext cx="4608000" cy="231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Рисунок 2"/>
          <p:cNvPicPr>
            <a:picLocks noChangeAspect="1"/>
          </p:cNvPicPr>
          <p:nvPr userDrawn="1"/>
        </p:nvPicPr>
        <p:blipFill rotWithShape="1">
          <a:blip r:embed="rId2">
            <a:extLst>
              <a:ext uri="{28A0092B-C50C-407E-A947-70E740481C1C}">
                <a14:useLocalDpi xmlns:a14="http://schemas.microsoft.com/office/drawing/2010/main" val="0"/>
              </a:ext>
            </a:extLst>
          </a:blip>
          <a:srcRect l="51937" t="11662" b="5366"/>
          <a:stretch/>
        </p:blipFill>
        <p:spPr bwMode="auto">
          <a:xfrm>
            <a:off x="8815900" y="2667521"/>
            <a:ext cx="4608000" cy="2319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object 13"/>
          <p:cNvSpPr/>
          <p:nvPr userDrawn="1"/>
        </p:nvSpPr>
        <p:spPr>
          <a:xfrm>
            <a:off x="4255900" y="181025"/>
            <a:ext cx="0" cy="4806315"/>
          </a:xfrm>
          <a:custGeom>
            <a:avLst/>
            <a:gdLst/>
            <a:ahLst/>
            <a:cxnLst/>
            <a:rect l="l" t="t" r="r" b="b"/>
            <a:pathLst>
              <a:path h="4806315">
                <a:moveTo>
                  <a:pt x="0" y="4805997"/>
                </a:moveTo>
                <a:lnTo>
                  <a:pt x="0" y="0"/>
                </a:lnTo>
              </a:path>
            </a:pathLst>
          </a:custGeom>
          <a:ln w="88900">
            <a:solidFill>
              <a:srgbClr val="00587C"/>
            </a:solidFill>
          </a:ln>
        </p:spPr>
        <p:txBody>
          <a:bodyPr wrap="square" lIns="0" tIns="0" rIns="0" bIns="0" rtlCol="0"/>
          <a:lstStyle/>
          <a:p>
            <a:endParaRPr/>
          </a:p>
        </p:txBody>
      </p:sp>
      <p:sp>
        <p:nvSpPr>
          <p:cNvPr id="27" name="object 14"/>
          <p:cNvSpPr/>
          <p:nvPr userDrawn="1"/>
        </p:nvSpPr>
        <p:spPr>
          <a:xfrm>
            <a:off x="8855069" y="2670352"/>
            <a:ext cx="0" cy="4361815"/>
          </a:xfrm>
          <a:custGeom>
            <a:avLst/>
            <a:gdLst/>
            <a:ahLst/>
            <a:cxnLst/>
            <a:rect l="l" t="t" r="r" b="b"/>
            <a:pathLst>
              <a:path h="4361815">
                <a:moveTo>
                  <a:pt x="0" y="4361294"/>
                </a:moveTo>
                <a:lnTo>
                  <a:pt x="0" y="0"/>
                </a:lnTo>
              </a:path>
            </a:pathLst>
          </a:custGeom>
          <a:ln w="88900">
            <a:solidFill>
              <a:srgbClr val="00587C"/>
            </a:solidFill>
          </a:ln>
        </p:spPr>
        <p:txBody>
          <a:bodyPr wrap="square" lIns="0" tIns="0" rIns="0" bIns="0" rtlCol="0"/>
          <a:lstStyle/>
          <a:p>
            <a:endParaRPr/>
          </a:p>
        </p:txBody>
      </p:sp>
      <p:sp>
        <p:nvSpPr>
          <p:cNvPr id="37" name="Текст 26"/>
          <p:cNvSpPr>
            <a:spLocks noGrp="1"/>
          </p:cNvSpPr>
          <p:nvPr>
            <p:ph type="body" sz="quarter" idx="25" hasCustomPrompt="1"/>
          </p:nvPr>
        </p:nvSpPr>
        <p:spPr>
          <a:xfrm>
            <a:off x="4335686" y="188519"/>
            <a:ext cx="2880000" cy="360177"/>
          </a:xfrm>
          <a:prstGeom prst="rect">
            <a:avLst/>
          </a:prstGeom>
        </p:spPr>
        <p:txBody>
          <a:bodyPr anchor="ctr"/>
          <a:lstStyle>
            <a:lvl1pPr>
              <a:defRPr sz="1800" b="1" baseline="0"/>
            </a:lvl1pPr>
          </a:lstStyle>
          <a:p>
            <a:pPr lvl="0"/>
            <a:r>
              <a:rPr lang="ru-RU"/>
              <a:t>Краткое описание</a:t>
            </a:r>
          </a:p>
        </p:txBody>
      </p:sp>
      <p:sp>
        <p:nvSpPr>
          <p:cNvPr id="38" name="Текст 16"/>
          <p:cNvSpPr>
            <a:spLocks noGrp="1"/>
          </p:cNvSpPr>
          <p:nvPr>
            <p:ph type="body" sz="quarter" idx="26" hasCustomPrompt="1"/>
          </p:nvPr>
        </p:nvSpPr>
        <p:spPr>
          <a:xfrm>
            <a:off x="4335686" y="647576"/>
            <a:ext cx="4356484" cy="1872208"/>
          </a:xfrm>
          <a:prstGeom prst="rect">
            <a:avLst/>
          </a:prstGeom>
        </p:spPr>
        <p:txBody>
          <a:bodyPr/>
          <a:lstStyle>
            <a:lvl1pPr>
              <a:lnSpc>
                <a:spcPct val="90000"/>
              </a:lnSpc>
              <a:defRPr sz="1400"/>
            </a:lvl1pPr>
            <a:lvl2pPr>
              <a:defRPr sz="1800"/>
            </a:lvl2pPr>
            <a:lvl3pPr>
              <a:defRPr sz="1800"/>
            </a:lvl3pPr>
            <a:lvl4pPr>
              <a:defRPr sz="1800"/>
            </a:lvl4pPr>
            <a:lvl5pPr>
              <a:defRPr sz="1800"/>
            </a:lvl5pPr>
          </a:lstStyle>
          <a:p>
            <a:pPr lvl="0"/>
            <a:r>
              <a:rPr lang="en-US"/>
              <a:t>Lorem ipsum dolor sit amet, consectetur adipiscing elit, sed do eiusmod tempor incididunt ut labore et dolore magna al- iqua. Ut enim ad minim ve- niam, quis nostrud exercitation ullamco laboris nisi ut aliquip ex ea commodo consequat.</a:t>
            </a:r>
          </a:p>
        </p:txBody>
      </p:sp>
      <p:sp>
        <p:nvSpPr>
          <p:cNvPr id="41" name="Текст 26"/>
          <p:cNvSpPr>
            <a:spLocks noGrp="1"/>
          </p:cNvSpPr>
          <p:nvPr>
            <p:ph type="body" sz="quarter" idx="29" hasCustomPrompt="1"/>
          </p:nvPr>
        </p:nvSpPr>
        <p:spPr>
          <a:xfrm>
            <a:off x="8944198" y="5056077"/>
            <a:ext cx="2880000" cy="360177"/>
          </a:xfrm>
          <a:prstGeom prst="rect">
            <a:avLst/>
          </a:prstGeom>
        </p:spPr>
        <p:txBody>
          <a:bodyPr anchor="ctr"/>
          <a:lstStyle>
            <a:lvl1pPr>
              <a:defRPr sz="1800" b="1" baseline="0"/>
            </a:lvl1pPr>
          </a:lstStyle>
          <a:p>
            <a:pPr lvl="0"/>
            <a:r>
              <a:rPr lang="ru-RU"/>
              <a:t>Краткое описание</a:t>
            </a:r>
          </a:p>
        </p:txBody>
      </p:sp>
      <p:sp>
        <p:nvSpPr>
          <p:cNvPr id="42" name="Текст 16"/>
          <p:cNvSpPr>
            <a:spLocks noGrp="1"/>
          </p:cNvSpPr>
          <p:nvPr>
            <p:ph type="body" sz="quarter" idx="30" hasCustomPrompt="1"/>
          </p:nvPr>
        </p:nvSpPr>
        <p:spPr>
          <a:xfrm>
            <a:off x="8944198" y="5515134"/>
            <a:ext cx="4284476" cy="1793182"/>
          </a:xfrm>
          <a:prstGeom prst="rect">
            <a:avLst/>
          </a:prstGeom>
        </p:spPr>
        <p:txBody>
          <a:bodyPr/>
          <a:lstStyle>
            <a:lvl1pPr>
              <a:lnSpc>
                <a:spcPct val="90000"/>
              </a:lnSpc>
              <a:defRPr sz="1400"/>
            </a:lvl1pPr>
            <a:lvl2pPr>
              <a:defRPr sz="1800"/>
            </a:lvl2pPr>
            <a:lvl3pPr>
              <a:defRPr sz="1800"/>
            </a:lvl3pPr>
            <a:lvl4pPr>
              <a:defRPr sz="1800"/>
            </a:lvl4pPr>
            <a:lvl5pPr>
              <a:defRPr sz="1800"/>
            </a:lvl5pPr>
          </a:lstStyle>
          <a:p>
            <a:pPr lvl="0"/>
            <a:r>
              <a:rPr lang="en-US"/>
              <a:t>Lorem ipsum dolor sit amet, consectetur adipiscing elit, sed do eiusmod tempor incididunt ut labore et dolore magna al- iqua. Ut enim ad minim ve- niam, quis nostrud exercitation ullamco laboris nisi ut aliquip ex ea commodo consequat.</a:t>
            </a:r>
          </a:p>
        </p:txBody>
      </p:sp>
      <p:sp>
        <p:nvSpPr>
          <p:cNvPr id="43" name="Текст 30"/>
          <p:cNvSpPr>
            <a:spLocks noGrp="1"/>
          </p:cNvSpPr>
          <p:nvPr>
            <p:ph type="body" sz="quarter" idx="24" hasCustomPrompt="1"/>
          </p:nvPr>
        </p:nvSpPr>
        <p:spPr>
          <a:xfrm>
            <a:off x="4335686" y="5056077"/>
            <a:ext cx="2952328" cy="530647"/>
          </a:xfrm>
          <a:prstGeom prst="rect">
            <a:avLst/>
          </a:prstGeom>
        </p:spPr>
        <p:txBody>
          <a:bodyPr lIns="36000" rIns="36000"/>
          <a:lstStyle>
            <a:lvl1pPr algn="l">
              <a:lnSpc>
                <a:spcPct val="90000"/>
              </a:lnSpc>
              <a:defRPr sz="3600" b="1">
                <a:solidFill>
                  <a:srgbClr val="DCDDDE"/>
                </a:solidFill>
              </a:defRPr>
            </a:lvl1pPr>
          </a:lstStyle>
          <a:p>
            <a:pPr lvl="0"/>
            <a:r>
              <a:rPr lang="ru-RU"/>
              <a:t>03</a:t>
            </a:r>
          </a:p>
        </p:txBody>
      </p:sp>
      <p:sp>
        <p:nvSpPr>
          <p:cNvPr id="44" name="Текст 30"/>
          <p:cNvSpPr>
            <a:spLocks noGrp="1"/>
          </p:cNvSpPr>
          <p:nvPr>
            <p:ph type="body" sz="quarter" idx="31" hasCustomPrompt="1"/>
          </p:nvPr>
        </p:nvSpPr>
        <p:spPr>
          <a:xfrm>
            <a:off x="8944198" y="2123740"/>
            <a:ext cx="3024336" cy="530647"/>
          </a:xfrm>
          <a:prstGeom prst="rect">
            <a:avLst/>
          </a:prstGeom>
        </p:spPr>
        <p:txBody>
          <a:bodyPr lIns="36000" rIns="36000"/>
          <a:lstStyle>
            <a:lvl1pPr algn="l">
              <a:lnSpc>
                <a:spcPct val="90000"/>
              </a:lnSpc>
              <a:defRPr sz="3600" b="1">
                <a:solidFill>
                  <a:srgbClr val="DCDDDE"/>
                </a:solidFill>
              </a:defRPr>
            </a:lvl1pPr>
          </a:lstStyle>
          <a:p>
            <a:pPr lvl="0"/>
            <a:r>
              <a:rPr lang="ru-RU"/>
              <a:t>04</a:t>
            </a:r>
          </a:p>
        </p:txBody>
      </p:sp>
      <p:sp>
        <p:nvSpPr>
          <p:cNvPr id="47" name="Текст 30"/>
          <p:cNvSpPr>
            <a:spLocks noGrp="1"/>
          </p:cNvSpPr>
          <p:nvPr>
            <p:ph type="body" sz="quarter" idx="12" hasCustomPrompt="1"/>
          </p:nvPr>
        </p:nvSpPr>
        <p:spPr>
          <a:xfrm>
            <a:off x="720000" y="2881325"/>
            <a:ext cx="3204356" cy="1584176"/>
          </a:xfrm>
          <a:prstGeom prst="rect">
            <a:avLst/>
          </a:prstGeom>
        </p:spPr>
        <p:txBody>
          <a:bodyPr/>
          <a:lstStyle>
            <a:lvl1pPr>
              <a:lnSpc>
                <a:spcPct val="90000"/>
              </a:lnSpc>
              <a:defRPr sz="3600" b="1"/>
            </a:lvl1pPr>
          </a:lstStyle>
          <a:p>
            <a:pPr lvl="0"/>
            <a:r>
              <a:rPr lang="ru-RU"/>
              <a:t>Заголовок основного раздела</a:t>
            </a:r>
          </a:p>
        </p:txBody>
      </p:sp>
      <p:sp>
        <p:nvSpPr>
          <p:cNvPr id="22" name="object 5"/>
          <p:cNvSpPr/>
          <p:nvPr userDrawn="1"/>
        </p:nvSpPr>
        <p:spPr>
          <a:xfrm>
            <a:off x="839254" y="0"/>
            <a:ext cx="839469" cy="1404620"/>
          </a:xfrm>
          <a:custGeom>
            <a:avLst/>
            <a:gdLst/>
            <a:ahLst/>
            <a:cxnLst/>
            <a:rect l="l" t="t" r="r" b="b"/>
            <a:pathLst>
              <a:path w="839469" h="1404620">
                <a:moveTo>
                  <a:pt x="0" y="1403997"/>
                </a:moveTo>
                <a:lnTo>
                  <a:pt x="839254" y="1403997"/>
                </a:lnTo>
                <a:lnTo>
                  <a:pt x="839254" y="0"/>
                </a:lnTo>
                <a:lnTo>
                  <a:pt x="0" y="0"/>
                </a:lnTo>
                <a:lnTo>
                  <a:pt x="0" y="1403997"/>
                </a:lnTo>
                <a:close/>
              </a:path>
            </a:pathLst>
          </a:custGeom>
          <a:solidFill>
            <a:srgbClr val="00587C"/>
          </a:solidFill>
        </p:spPr>
        <p:txBody>
          <a:bodyPr wrap="square" lIns="0" tIns="0" rIns="0" bIns="0" rtlCol="0"/>
          <a:lstStyle/>
          <a:p>
            <a:endParaRPr/>
          </a:p>
        </p:txBody>
      </p:sp>
      <p:sp>
        <p:nvSpPr>
          <p:cNvPr id="23" name="Текст 30"/>
          <p:cNvSpPr>
            <a:spLocks noGrp="1"/>
          </p:cNvSpPr>
          <p:nvPr>
            <p:ph type="body" sz="quarter" idx="21" hasCustomPrompt="1"/>
          </p:nvPr>
        </p:nvSpPr>
        <p:spPr>
          <a:xfrm>
            <a:off x="880946" y="865101"/>
            <a:ext cx="756084" cy="530647"/>
          </a:xfrm>
          <a:prstGeom prst="rect">
            <a:avLst/>
          </a:prstGeom>
        </p:spPr>
        <p:txBody>
          <a:bodyPr lIns="36000" rIns="36000"/>
          <a:lstStyle>
            <a:lvl1pPr algn="ctr">
              <a:lnSpc>
                <a:spcPct val="90000"/>
              </a:lnSpc>
              <a:defRPr sz="3600" b="1">
                <a:solidFill>
                  <a:srgbClr val="DCDDDE"/>
                </a:solidFill>
              </a:defRPr>
            </a:lvl1pPr>
          </a:lstStyle>
          <a:p>
            <a:pPr lvl="0"/>
            <a:r>
              <a:rPr lang="ru-RU"/>
              <a:t>02</a:t>
            </a:r>
          </a:p>
        </p:txBody>
      </p:sp>
      <p:pic>
        <p:nvPicPr>
          <p:cNvPr id="17" name="Рисунок 16"/>
          <p:cNvPicPr>
            <a:picLocks noChangeAspect="1"/>
          </p:cNvPicPr>
          <p:nvPr userDrawn="1"/>
        </p:nvPicPr>
        <p:blipFill>
          <a:blip r:embed="rId3"/>
          <a:stretch>
            <a:fillRect/>
          </a:stretch>
        </p:blipFill>
        <p:spPr>
          <a:xfrm>
            <a:off x="781728" y="6776589"/>
            <a:ext cx="2221810" cy="421628"/>
          </a:xfrm>
          <a:prstGeom prst="rect">
            <a:avLst/>
          </a:prstGeom>
        </p:spPr>
      </p:pic>
    </p:spTree>
    <p:extLst>
      <p:ext uri="{BB962C8B-B14F-4D97-AF65-F5344CB8AC3E}">
        <p14:creationId xmlns:p14="http://schemas.microsoft.com/office/powerpoint/2010/main" val="3907996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Контент">
    <p:spTree>
      <p:nvGrpSpPr>
        <p:cNvPr id="1" name=""/>
        <p:cNvGrpSpPr/>
        <p:nvPr/>
      </p:nvGrpSpPr>
      <p:grpSpPr>
        <a:xfrm>
          <a:off x="0" y="0"/>
          <a:ext cx="0" cy="0"/>
          <a:chOff x="0" y="0"/>
          <a:chExt cx="0" cy="0"/>
        </a:xfrm>
      </p:grpSpPr>
      <p:pic>
        <p:nvPicPr>
          <p:cNvPr id="31" name="Рисунок 2"/>
          <p:cNvPicPr>
            <a:picLocks noChangeAspect="1"/>
          </p:cNvPicPr>
          <p:nvPr userDrawn="1"/>
        </p:nvPicPr>
        <p:blipFill rotWithShape="1">
          <a:blip r:embed="rId2">
            <a:extLst>
              <a:ext uri="{28A0092B-C50C-407E-A947-70E740481C1C}">
                <a14:useLocalDpi xmlns:a14="http://schemas.microsoft.com/office/drawing/2010/main" val="0"/>
              </a:ext>
            </a:extLst>
          </a:blip>
          <a:srcRect r="51899" b="17064"/>
          <a:stretch/>
        </p:blipFill>
        <p:spPr bwMode="auto">
          <a:xfrm>
            <a:off x="4263678" y="2670352"/>
            <a:ext cx="4608000" cy="231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Рисунок 2"/>
          <p:cNvPicPr>
            <a:picLocks noChangeAspect="1"/>
          </p:cNvPicPr>
          <p:nvPr userDrawn="1"/>
        </p:nvPicPr>
        <p:blipFill rotWithShape="1">
          <a:blip r:embed="rId2">
            <a:extLst>
              <a:ext uri="{28A0092B-C50C-407E-A947-70E740481C1C}">
                <a14:useLocalDpi xmlns:a14="http://schemas.microsoft.com/office/drawing/2010/main" val="0"/>
              </a:ext>
            </a:extLst>
          </a:blip>
          <a:srcRect l="51937" t="11662" b="5366"/>
          <a:stretch/>
        </p:blipFill>
        <p:spPr bwMode="auto">
          <a:xfrm>
            <a:off x="8815900" y="2667521"/>
            <a:ext cx="4608000" cy="2319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object 13"/>
          <p:cNvSpPr/>
          <p:nvPr userDrawn="1"/>
        </p:nvSpPr>
        <p:spPr>
          <a:xfrm>
            <a:off x="4255900" y="181025"/>
            <a:ext cx="0" cy="4806315"/>
          </a:xfrm>
          <a:custGeom>
            <a:avLst/>
            <a:gdLst/>
            <a:ahLst/>
            <a:cxnLst/>
            <a:rect l="l" t="t" r="r" b="b"/>
            <a:pathLst>
              <a:path h="4806315">
                <a:moveTo>
                  <a:pt x="0" y="4805997"/>
                </a:moveTo>
                <a:lnTo>
                  <a:pt x="0" y="0"/>
                </a:lnTo>
              </a:path>
            </a:pathLst>
          </a:custGeom>
          <a:ln w="88900">
            <a:solidFill>
              <a:srgbClr val="00587C"/>
            </a:solidFill>
          </a:ln>
        </p:spPr>
        <p:txBody>
          <a:bodyPr wrap="square" lIns="0" tIns="0" rIns="0" bIns="0" rtlCol="0"/>
          <a:lstStyle/>
          <a:p>
            <a:endParaRPr/>
          </a:p>
        </p:txBody>
      </p:sp>
      <p:sp>
        <p:nvSpPr>
          <p:cNvPr id="27" name="object 14"/>
          <p:cNvSpPr/>
          <p:nvPr userDrawn="1"/>
        </p:nvSpPr>
        <p:spPr>
          <a:xfrm>
            <a:off x="8855069" y="2670352"/>
            <a:ext cx="0" cy="4361815"/>
          </a:xfrm>
          <a:custGeom>
            <a:avLst/>
            <a:gdLst/>
            <a:ahLst/>
            <a:cxnLst/>
            <a:rect l="l" t="t" r="r" b="b"/>
            <a:pathLst>
              <a:path h="4361815">
                <a:moveTo>
                  <a:pt x="0" y="4361294"/>
                </a:moveTo>
                <a:lnTo>
                  <a:pt x="0" y="0"/>
                </a:lnTo>
              </a:path>
            </a:pathLst>
          </a:custGeom>
          <a:ln w="88900">
            <a:solidFill>
              <a:srgbClr val="00587C"/>
            </a:solidFill>
          </a:ln>
        </p:spPr>
        <p:txBody>
          <a:bodyPr wrap="square" lIns="0" tIns="0" rIns="0" bIns="0" rtlCol="0"/>
          <a:lstStyle/>
          <a:p>
            <a:endParaRPr/>
          </a:p>
        </p:txBody>
      </p:sp>
      <p:sp>
        <p:nvSpPr>
          <p:cNvPr id="37" name="Текст 26"/>
          <p:cNvSpPr>
            <a:spLocks noGrp="1"/>
          </p:cNvSpPr>
          <p:nvPr>
            <p:ph type="body" sz="quarter" idx="25" hasCustomPrompt="1"/>
          </p:nvPr>
        </p:nvSpPr>
        <p:spPr>
          <a:xfrm>
            <a:off x="4335686" y="188519"/>
            <a:ext cx="2880000" cy="360177"/>
          </a:xfrm>
          <a:prstGeom prst="rect">
            <a:avLst/>
          </a:prstGeom>
        </p:spPr>
        <p:txBody>
          <a:bodyPr anchor="ctr"/>
          <a:lstStyle>
            <a:lvl1pPr>
              <a:defRPr sz="1800" b="1" baseline="0"/>
            </a:lvl1pPr>
          </a:lstStyle>
          <a:p>
            <a:pPr lvl="0"/>
            <a:r>
              <a:rPr lang="ru-RU"/>
              <a:t>Краткое описание</a:t>
            </a:r>
          </a:p>
        </p:txBody>
      </p:sp>
      <p:sp>
        <p:nvSpPr>
          <p:cNvPr id="38" name="Текст 16"/>
          <p:cNvSpPr>
            <a:spLocks noGrp="1"/>
          </p:cNvSpPr>
          <p:nvPr>
            <p:ph type="body" sz="quarter" idx="26" hasCustomPrompt="1"/>
          </p:nvPr>
        </p:nvSpPr>
        <p:spPr>
          <a:xfrm>
            <a:off x="4335686" y="647576"/>
            <a:ext cx="4356484" cy="1872208"/>
          </a:xfrm>
          <a:prstGeom prst="rect">
            <a:avLst/>
          </a:prstGeom>
        </p:spPr>
        <p:txBody>
          <a:bodyPr/>
          <a:lstStyle>
            <a:lvl1pPr>
              <a:lnSpc>
                <a:spcPct val="90000"/>
              </a:lnSpc>
              <a:defRPr sz="1400"/>
            </a:lvl1pPr>
            <a:lvl2pPr>
              <a:defRPr sz="1800"/>
            </a:lvl2pPr>
            <a:lvl3pPr>
              <a:defRPr sz="1800"/>
            </a:lvl3pPr>
            <a:lvl4pPr>
              <a:defRPr sz="1800"/>
            </a:lvl4pPr>
            <a:lvl5pPr>
              <a:defRPr sz="1800"/>
            </a:lvl5pPr>
          </a:lstStyle>
          <a:p>
            <a:pPr lvl="0"/>
            <a:r>
              <a:rPr lang="en-US"/>
              <a:t>Lorem ipsum dolor sit amet, consectetur adipiscing elit, sed do eiusmod tempor incididunt ut labore et dolore magna al- iqua. Ut enim ad minim ve- niam, quis nostrud exercitation ullamco laboris nisi ut aliquip ex ea commodo consequat.</a:t>
            </a:r>
          </a:p>
        </p:txBody>
      </p:sp>
      <p:sp>
        <p:nvSpPr>
          <p:cNvPr id="41" name="Текст 26"/>
          <p:cNvSpPr>
            <a:spLocks noGrp="1"/>
          </p:cNvSpPr>
          <p:nvPr>
            <p:ph type="body" sz="quarter" idx="29" hasCustomPrompt="1"/>
          </p:nvPr>
        </p:nvSpPr>
        <p:spPr>
          <a:xfrm>
            <a:off x="8944198" y="5056077"/>
            <a:ext cx="2880000" cy="360177"/>
          </a:xfrm>
          <a:prstGeom prst="rect">
            <a:avLst/>
          </a:prstGeom>
        </p:spPr>
        <p:txBody>
          <a:bodyPr anchor="ctr"/>
          <a:lstStyle>
            <a:lvl1pPr>
              <a:defRPr sz="1800" b="1" baseline="0"/>
            </a:lvl1pPr>
          </a:lstStyle>
          <a:p>
            <a:pPr lvl="0"/>
            <a:r>
              <a:rPr lang="ru-RU"/>
              <a:t>Краткое описание</a:t>
            </a:r>
          </a:p>
        </p:txBody>
      </p:sp>
      <p:sp>
        <p:nvSpPr>
          <p:cNvPr id="42" name="Текст 16"/>
          <p:cNvSpPr>
            <a:spLocks noGrp="1"/>
          </p:cNvSpPr>
          <p:nvPr>
            <p:ph type="body" sz="quarter" idx="30" hasCustomPrompt="1"/>
          </p:nvPr>
        </p:nvSpPr>
        <p:spPr>
          <a:xfrm>
            <a:off x="8944198" y="5515134"/>
            <a:ext cx="4284476" cy="1793182"/>
          </a:xfrm>
          <a:prstGeom prst="rect">
            <a:avLst/>
          </a:prstGeom>
        </p:spPr>
        <p:txBody>
          <a:bodyPr/>
          <a:lstStyle>
            <a:lvl1pPr>
              <a:lnSpc>
                <a:spcPct val="90000"/>
              </a:lnSpc>
              <a:defRPr sz="1400"/>
            </a:lvl1pPr>
            <a:lvl2pPr>
              <a:defRPr sz="1800"/>
            </a:lvl2pPr>
            <a:lvl3pPr>
              <a:defRPr sz="1800"/>
            </a:lvl3pPr>
            <a:lvl4pPr>
              <a:defRPr sz="1800"/>
            </a:lvl4pPr>
            <a:lvl5pPr>
              <a:defRPr sz="1800"/>
            </a:lvl5pPr>
          </a:lstStyle>
          <a:p>
            <a:pPr lvl="0"/>
            <a:r>
              <a:rPr lang="en-US"/>
              <a:t>Lorem ipsum dolor sit amet, consectetur adipiscing elit, sed do eiusmod tempor incididunt ut labore et dolore magna al- iqua. Ut enim ad minim ve- niam, quis nostrud exercitation ullamco laboris nisi ut aliquip ex ea commodo consequat.</a:t>
            </a:r>
          </a:p>
        </p:txBody>
      </p:sp>
      <p:sp>
        <p:nvSpPr>
          <p:cNvPr id="43" name="Текст 30"/>
          <p:cNvSpPr>
            <a:spLocks noGrp="1"/>
          </p:cNvSpPr>
          <p:nvPr>
            <p:ph type="body" sz="quarter" idx="24" hasCustomPrompt="1"/>
          </p:nvPr>
        </p:nvSpPr>
        <p:spPr>
          <a:xfrm>
            <a:off x="4335686" y="5056077"/>
            <a:ext cx="2952328" cy="530647"/>
          </a:xfrm>
          <a:prstGeom prst="rect">
            <a:avLst/>
          </a:prstGeom>
        </p:spPr>
        <p:txBody>
          <a:bodyPr lIns="36000" rIns="36000"/>
          <a:lstStyle>
            <a:lvl1pPr algn="l">
              <a:lnSpc>
                <a:spcPct val="90000"/>
              </a:lnSpc>
              <a:defRPr sz="3600" b="1">
                <a:solidFill>
                  <a:srgbClr val="DCDDDE"/>
                </a:solidFill>
              </a:defRPr>
            </a:lvl1pPr>
          </a:lstStyle>
          <a:p>
            <a:pPr lvl="0"/>
            <a:r>
              <a:rPr lang="ru-RU"/>
              <a:t>03</a:t>
            </a:r>
          </a:p>
        </p:txBody>
      </p:sp>
      <p:sp>
        <p:nvSpPr>
          <p:cNvPr id="44" name="Текст 30"/>
          <p:cNvSpPr>
            <a:spLocks noGrp="1"/>
          </p:cNvSpPr>
          <p:nvPr>
            <p:ph type="body" sz="quarter" idx="31" hasCustomPrompt="1"/>
          </p:nvPr>
        </p:nvSpPr>
        <p:spPr>
          <a:xfrm>
            <a:off x="8944198" y="2123740"/>
            <a:ext cx="3024336" cy="530647"/>
          </a:xfrm>
          <a:prstGeom prst="rect">
            <a:avLst/>
          </a:prstGeom>
        </p:spPr>
        <p:txBody>
          <a:bodyPr lIns="36000" rIns="36000"/>
          <a:lstStyle>
            <a:lvl1pPr algn="l">
              <a:lnSpc>
                <a:spcPct val="90000"/>
              </a:lnSpc>
              <a:defRPr sz="3600" b="1">
                <a:solidFill>
                  <a:srgbClr val="DCDDDE"/>
                </a:solidFill>
              </a:defRPr>
            </a:lvl1pPr>
          </a:lstStyle>
          <a:p>
            <a:pPr lvl="0"/>
            <a:r>
              <a:rPr lang="ru-RU"/>
              <a:t>04</a:t>
            </a:r>
          </a:p>
        </p:txBody>
      </p:sp>
      <p:sp>
        <p:nvSpPr>
          <p:cNvPr id="47" name="Текст 30"/>
          <p:cNvSpPr>
            <a:spLocks noGrp="1"/>
          </p:cNvSpPr>
          <p:nvPr>
            <p:ph type="body" sz="quarter" idx="12" hasCustomPrompt="1"/>
          </p:nvPr>
        </p:nvSpPr>
        <p:spPr>
          <a:xfrm>
            <a:off x="720000" y="2881325"/>
            <a:ext cx="3204356" cy="1584176"/>
          </a:xfrm>
          <a:prstGeom prst="rect">
            <a:avLst/>
          </a:prstGeom>
        </p:spPr>
        <p:txBody>
          <a:bodyPr/>
          <a:lstStyle>
            <a:lvl1pPr>
              <a:lnSpc>
                <a:spcPct val="90000"/>
              </a:lnSpc>
              <a:defRPr sz="3600" b="1"/>
            </a:lvl1pPr>
          </a:lstStyle>
          <a:p>
            <a:pPr lvl="0"/>
            <a:r>
              <a:rPr lang="ru-RU"/>
              <a:t>Заголовок основного раздела</a:t>
            </a:r>
          </a:p>
        </p:txBody>
      </p:sp>
      <p:sp>
        <p:nvSpPr>
          <p:cNvPr id="22" name="object 5"/>
          <p:cNvSpPr/>
          <p:nvPr userDrawn="1"/>
        </p:nvSpPr>
        <p:spPr>
          <a:xfrm>
            <a:off x="839254" y="0"/>
            <a:ext cx="839469" cy="1404620"/>
          </a:xfrm>
          <a:custGeom>
            <a:avLst/>
            <a:gdLst/>
            <a:ahLst/>
            <a:cxnLst/>
            <a:rect l="l" t="t" r="r" b="b"/>
            <a:pathLst>
              <a:path w="839469" h="1404620">
                <a:moveTo>
                  <a:pt x="0" y="1403997"/>
                </a:moveTo>
                <a:lnTo>
                  <a:pt x="839254" y="1403997"/>
                </a:lnTo>
                <a:lnTo>
                  <a:pt x="839254" y="0"/>
                </a:lnTo>
                <a:lnTo>
                  <a:pt x="0" y="0"/>
                </a:lnTo>
                <a:lnTo>
                  <a:pt x="0" y="1403997"/>
                </a:lnTo>
                <a:close/>
              </a:path>
            </a:pathLst>
          </a:custGeom>
          <a:solidFill>
            <a:srgbClr val="00587C"/>
          </a:solidFill>
        </p:spPr>
        <p:txBody>
          <a:bodyPr wrap="square" lIns="0" tIns="0" rIns="0" bIns="0" rtlCol="0"/>
          <a:lstStyle/>
          <a:p>
            <a:endParaRPr/>
          </a:p>
        </p:txBody>
      </p:sp>
      <p:sp>
        <p:nvSpPr>
          <p:cNvPr id="23" name="Текст 30"/>
          <p:cNvSpPr>
            <a:spLocks noGrp="1"/>
          </p:cNvSpPr>
          <p:nvPr>
            <p:ph type="body" sz="quarter" idx="21" hasCustomPrompt="1"/>
          </p:nvPr>
        </p:nvSpPr>
        <p:spPr>
          <a:xfrm>
            <a:off x="880946" y="865101"/>
            <a:ext cx="756084" cy="530647"/>
          </a:xfrm>
          <a:prstGeom prst="rect">
            <a:avLst/>
          </a:prstGeom>
        </p:spPr>
        <p:txBody>
          <a:bodyPr lIns="36000" rIns="36000"/>
          <a:lstStyle>
            <a:lvl1pPr algn="ctr">
              <a:lnSpc>
                <a:spcPct val="90000"/>
              </a:lnSpc>
              <a:defRPr sz="3600" b="1">
                <a:solidFill>
                  <a:srgbClr val="DCDDDE"/>
                </a:solidFill>
              </a:defRPr>
            </a:lvl1pPr>
          </a:lstStyle>
          <a:p>
            <a:pPr lvl="0"/>
            <a:r>
              <a:rPr lang="ru-RU"/>
              <a:t>02</a:t>
            </a:r>
          </a:p>
        </p:txBody>
      </p:sp>
      <p:pic>
        <p:nvPicPr>
          <p:cNvPr id="17" name="Рисунок 16"/>
          <p:cNvPicPr>
            <a:picLocks noChangeAspect="1"/>
          </p:cNvPicPr>
          <p:nvPr userDrawn="1"/>
        </p:nvPicPr>
        <p:blipFill>
          <a:blip r:embed="rId3"/>
          <a:stretch>
            <a:fillRect/>
          </a:stretch>
        </p:blipFill>
        <p:spPr>
          <a:xfrm>
            <a:off x="781728" y="6776589"/>
            <a:ext cx="2221810" cy="421628"/>
          </a:xfrm>
          <a:prstGeom prst="rect">
            <a:avLst/>
          </a:prstGeom>
        </p:spPr>
      </p:pic>
    </p:spTree>
    <p:extLst>
      <p:ext uri="{BB962C8B-B14F-4D97-AF65-F5344CB8AC3E}">
        <p14:creationId xmlns:p14="http://schemas.microsoft.com/office/powerpoint/2010/main" val="249979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Контент">
    <p:spTree>
      <p:nvGrpSpPr>
        <p:cNvPr id="1" name=""/>
        <p:cNvGrpSpPr/>
        <p:nvPr/>
      </p:nvGrpSpPr>
      <p:grpSpPr>
        <a:xfrm>
          <a:off x="0" y="0"/>
          <a:ext cx="0" cy="0"/>
          <a:chOff x="0" y="0"/>
          <a:chExt cx="0" cy="0"/>
        </a:xfrm>
      </p:grpSpPr>
      <p:sp>
        <p:nvSpPr>
          <p:cNvPr id="2" name="object 2"/>
          <p:cNvSpPr/>
          <p:nvPr userDrawn="1"/>
        </p:nvSpPr>
        <p:spPr>
          <a:xfrm>
            <a:off x="1678495" y="2835008"/>
            <a:ext cx="4196245" cy="3671277"/>
          </a:xfrm>
          <a:prstGeom prst="rect">
            <a:avLst/>
          </a:prstGeom>
          <a:blipFill>
            <a:blip r:embed="rId2" cstate="print"/>
            <a:stretch>
              <a:fillRect/>
            </a:stretch>
          </a:blipFill>
        </p:spPr>
        <p:txBody>
          <a:bodyPr wrap="square" lIns="0" tIns="0" rIns="0" bIns="0" rtlCol="0"/>
          <a:lstStyle/>
          <a:p>
            <a:endParaRPr/>
          </a:p>
        </p:txBody>
      </p:sp>
      <p:sp>
        <p:nvSpPr>
          <p:cNvPr id="3" name="object 3"/>
          <p:cNvSpPr/>
          <p:nvPr userDrawn="1"/>
        </p:nvSpPr>
        <p:spPr>
          <a:xfrm>
            <a:off x="5919203" y="989457"/>
            <a:ext cx="2428875" cy="2247265"/>
          </a:xfrm>
          <a:custGeom>
            <a:avLst/>
            <a:gdLst/>
            <a:ahLst/>
            <a:cxnLst/>
            <a:rect l="l" t="t" r="r" b="b"/>
            <a:pathLst>
              <a:path w="2428875" h="2247265">
                <a:moveTo>
                  <a:pt x="0" y="2246731"/>
                </a:moveTo>
                <a:lnTo>
                  <a:pt x="2428849" y="2246731"/>
                </a:lnTo>
                <a:lnTo>
                  <a:pt x="2428849" y="0"/>
                </a:lnTo>
                <a:lnTo>
                  <a:pt x="0" y="0"/>
                </a:lnTo>
                <a:lnTo>
                  <a:pt x="0" y="2246731"/>
                </a:lnTo>
                <a:close/>
              </a:path>
            </a:pathLst>
          </a:custGeom>
          <a:ln w="88900">
            <a:solidFill>
              <a:srgbClr val="00587C"/>
            </a:solidFill>
            <a:miter lim="800000"/>
          </a:ln>
        </p:spPr>
        <p:txBody>
          <a:bodyPr wrap="square" lIns="0" tIns="0" rIns="0" bIns="0" rtlCol="0"/>
          <a:lstStyle/>
          <a:p>
            <a:endParaRPr/>
          </a:p>
        </p:txBody>
      </p:sp>
      <p:sp>
        <p:nvSpPr>
          <p:cNvPr id="4" name="object 4"/>
          <p:cNvSpPr/>
          <p:nvPr userDrawn="1"/>
        </p:nvSpPr>
        <p:spPr>
          <a:xfrm>
            <a:off x="5079949" y="5161165"/>
            <a:ext cx="3268345" cy="1809750"/>
          </a:xfrm>
          <a:custGeom>
            <a:avLst/>
            <a:gdLst/>
            <a:ahLst/>
            <a:cxnLst/>
            <a:rect l="l" t="t" r="r" b="b"/>
            <a:pathLst>
              <a:path w="3268345" h="1809750">
                <a:moveTo>
                  <a:pt x="0" y="1809686"/>
                </a:moveTo>
                <a:lnTo>
                  <a:pt x="3268103" y="1809686"/>
                </a:lnTo>
                <a:lnTo>
                  <a:pt x="3268103" y="0"/>
                </a:lnTo>
                <a:lnTo>
                  <a:pt x="0" y="0"/>
                </a:lnTo>
                <a:lnTo>
                  <a:pt x="0" y="1809686"/>
                </a:lnTo>
                <a:close/>
              </a:path>
            </a:pathLst>
          </a:custGeom>
          <a:ln w="88900">
            <a:solidFill>
              <a:srgbClr val="D1D3D4"/>
            </a:solidFill>
            <a:miter lim="800000"/>
          </a:ln>
        </p:spPr>
        <p:txBody>
          <a:bodyPr wrap="square" lIns="0" tIns="0" rIns="0" bIns="0" rtlCol="0"/>
          <a:lstStyle/>
          <a:p>
            <a:endParaRPr/>
          </a:p>
        </p:txBody>
      </p:sp>
      <p:sp>
        <p:nvSpPr>
          <p:cNvPr id="5" name="object 5"/>
          <p:cNvSpPr/>
          <p:nvPr userDrawn="1"/>
        </p:nvSpPr>
        <p:spPr>
          <a:xfrm>
            <a:off x="404444" y="404456"/>
            <a:ext cx="2908300" cy="3331210"/>
          </a:xfrm>
          <a:custGeom>
            <a:avLst/>
            <a:gdLst/>
            <a:ahLst/>
            <a:cxnLst/>
            <a:rect l="l" t="t" r="r" b="b"/>
            <a:pathLst>
              <a:path w="2908300" h="3331210">
                <a:moveTo>
                  <a:pt x="0" y="3331095"/>
                </a:moveTo>
                <a:lnTo>
                  <a:pt x="2908096" y="3331095"/>
                </a:lnTo>
                <a:lnTo>
                  <a:pt x="2908096" y="0"/>
                </a:lnTo>
                <a:lnTo>
                  <a:pt x="0" y="0"/>
                </a:lnTo>
                <a:lnTo>
                  <a:pt x="0" y="3331095"/>
                </a:lnTo>
                <a:close/>
              </a:path>
            </a:pathLst>
          </a:custGeom>
          <a:ln w="88900">
            <a:solidFill>
              <a:srgbClr val="D1D3D4"/>
            </a:solidFill>
            <a:miter lim="800000"/>
          </a:ln>
        </p:spPr>
        <p:txBody>
          <a:bodyPr wrap="square" lIns="0" tIns="0" rIns="0" bIns="0" rtlCol="0"/>
          <a:lstStyle/>
          <a:p>
            <a:endParaRPr/>
          </a:p>
        </p:txBody>
      </p:sp>
      <p:sp>
        <p:nvSpPr>
          <p:cNvPr id="6" name="object 6"/>
          <p:cNvSpPr/>
          <p:nvPr userDrawn="1"/>
        </p:nvSpPr>
        <p:spPr>
          <a:xfrm>
            <a:off x="8108454" y="5661596"/>
            <a:ext cx="5320030" cy="0"/>
          </a:xfrm>
          <a:custGeom>
            <a:avLst/>
            <a:gdLst/>
            <a:ahLst/>
            <a:cxnLst/>
            <a:rect l="l" t="t" r="r" b="b"/>
            <a:pathLst>
              <a:path w="5320030">
                <a:moveTo>
                  <a:pt x="0" y="0"/>
                </a:moveTo>
                <a:lnTo>
                  <a:pt x="5319508" y="0"/>
                </a:lnTo>
              </a:path>
            </a:pathLst>
          </a:custGeom>
          <a:ln w="25400">
            <a:solidFill>
              <a:srgbClr val="034EA2"/>
            </a:solidFill>
          </a:ln>
        </p:spPr>
        <p:txBody>
          <a:bodyPr wrap="square" lIns="0" tIns="0" rIns="0" bIns="0" rtlCol="0"/>
          <a:lstStyle/>
          <a:p>
            <a:endParaRPr/>
          </a:p>
        </p:txBody>
      </p:sp>
      <p:sp>
        <p:nvSpPr>
          <p:cNvPr id="7" name="object 7"/>
          <p:cNvSpPr/>
          <p:nvPr userDrawn="1"/>
        </p:nvSpPr>
        <p:spPr>
          <a:xfrm>
            <a:off x="8108454" y="404456"/>
            <a:ext cx="5320030" cy="5257165"/>
          </a:xfrm>
          <a:custGeom>
            <a:avLst/>
            <a:gdLst/>
            <a:ahLst/>
            <a:cxnLst/>
            <a:rect l="l" t="t" r="r" b="b"/>
            <a:pathLst>
              <a:path w="5320030" h="5257165">
                <a:moveTo>
                  <a:pt x="5319508" y="0"/>
                </a:moveTo>
                <a:lnTo>
                  <a:pt x="0" y="0"/>
                </a:lnTo>
                <a:lnTo>
                  <a:pt x="0" y="5257139"/>
                </a:lnTo>
              </a:path>
            </a:pathLst>
          </a:custGeom>
          <a:ln w="25400">
            <a:solidFill>
              <a:srgbClr val="00587C"/>
            </a:solidFill>
            <a:miter lim="800000"/>
          </a:ln>
        </p:spPr>
        <p:txBody>
          <a:bodyPr wrap="square" lIns="0" tIns="0" rIns="0" bIns="0" rtlCol="0"/>
          <a:lstStyle/>
          <a:p>
            <a:endParaRPr/>
          </a:p>
        </p:txBody>
      </p:sp>
      <p:sp>
        <p:nvSpPr>
          <p:cNvPr id="8" name="object 8"/>
          <p:cNvSpPr/>
          <p:nvPr userDrawn="1"/>
        </p:nvSpPr>
        <p:spPr>
          <a:xfrm>
            <a:off x="11749506" y="6066002"/>
            <a:ext cx="839469" cy="1494155"/>
          </a:xfrm>
          <a:custGeom>
            <a:avLst/>
            <a:gdLst/>
            <a:ahLst/>
            <a:cxnLst/>
            <a:rect l="l" t="t" r="r" b="b"/>
            <a:pathLst>
              <a:path w="839470" h="1494154">
                <a:moveTo>
                  <a:pt x="0" y="1494002"/>
                </a:moveTo>
                <a:lnTo>
                  <a:pt x="839241" y="1494002"/>
                </a:lnTo>
                <a:lnTo>
                  <a:pt x="839241" y="0"/>
                </a:lnTo>
                <a:lnTo>
                  <a:pt x="0" y="0"/>
                </a:lnTo>
                <a:lnTo>
                  <a:pt x="0" y="1494002"/>
                </a:lnTo>
                <a:close/>
              </a:path>
            </a:pathLst>
          </a:custGeom>
          <a:solidFill>
            <a:srgbClr val="00587C"/>
          </a:solidFill>
        </p:spPr>
        <p:txBody>
          <a:bodyPr wrap="square" lIns="0" tIns="0" rIns="0" bIns="0" rtlCol="0"/>
          <a:lstStyle/>
          <a:p>
            <a:endParaRPr/>
          </a:p>
        </p:txBody>
      </p:sp>
      <p:sp>
        <p:nvSpPr>
          <p:cNvPr id="24" name="object 24"/>
          <p:cNvSpPr/>
          <p:nvPr userDrawn="1"/>
        </p:nvSpPr>
        <p:spPr>
          <a:xfrm>
            <a:off x="0" y="6385509"/>
            <a:ext cx="5875020" cy="229870"/>
          </a:xfrm>
          <a:custGeom>
            <a:avLst/>
            <a:gdLst/>
            <a:ahLst/>
            <a:cxnLst/>
            <a:rect l="l" t="t" r="r" b="b"/>
            <a:pathLst>
              <a:path w="5875020" h="229870">
                <a:moveTo>
                  <a:pt x="0" y="229501"/>
                </a:moveTo>
                <a:lnTo>
                  <a:pt x="5874740" y="229501"/>
                </a:lnTo>
                <a:lnTo>
                  <a:pt x="5874740" y="0"/>
                </a:lnTo>
                <a:lnTo>
                  <a:pt x="0" y="0"/>
                </a:lnTo>
                <a:lnTo>
                  <a:pt x="0" y="229501"/>
                </a:lnTo>
                <a:close/>
              </a:path>
            </a:pathLst>
          </a:custGeom>
          <a:solidFill>
            <a:srgbClr val="00587C"/>
          </a:solidFill>
        </p:spPr>
        <p:txBody>
          <a:bodyPr wrap="square" lIns="0" tIns="0" rIns="0" bIns="0" rtlCol="0"/>
          <a:lstStyle/>
          <a:p>
            <a:endParaRPr/>
          </a:p>
        </p:txBody>
      </p:sp>
      <p:sp>
        <p:nvSpPr>
          <p:cNvPr id="28" name="Текст 30"/>
          <p:cNvSpPr>
            <a:spLocks noGrp="1"/>
          </p:cNvSpPr>
          <p:nvPr>
            <p:ph type="body" sz="quarter" idx="12" hasCustomPrompt="1"/>
          </p:nvPr>
        </p:nvSpPr>
        <p:spPr>
          <a:xfrm>
            <a:off x="720000" y="613073"/>
            <a:ext cx="4875826" cy="2124236"/>
          </a:xfrm>
          <a:prstGeom prst="rect">
            <a:avLst/>
          </a:prstGeom>
        </p:spPr>
        <p:txBody>
          <a:bodyPr/>
          <a:lstStyle>
            <a:lvl1pPr>
              <a:lnSpc>
                <a:spcPct val="90000"/>
              </a:lnSpc>
              <a:defRPr sz="3600" b="1" baseline="0"/>
            </a:lvl1pPr>
          </a:lstStyle>
          <a:p>
            <a:pPr lvl="0"/>
            <a:r>
              <a:rPr lang="ru-RU"/>
              <a:t>10+ Инновационных продуктов</a:t>
            </a:r>
            <a:br>
              <a:rPr lang="ru-RU"/>
            </a:br>
            <a:r>
              <a:rPr lang="ru-RU"/>
              <a:t>в разработке</a:t>
            </a:r>
          </a:p>
        </p:txBody>
      </p:sp>
      <p:sp>
        <p:nvSpPr>
          <p:cNvPr id="29" name="Текст 16"/>
          <p:cNvSpPr>
            <a:spLocks noGrp="1"/>
          </p:cNvSpPr>
          <p:nvPr>
            <p:ph type="body" sz="quarter" idx="30" hasCustomPrompt="1"/>
          </p:nvPr>
        </p:nvSpPr>
        <p:spPr>
          <a:xfrm>
            <a:off x="8584158" y="685081"/>
            <a:ext cx="4428492" cy="4752528"/>
          </a:xfrm>
          <a:prstGeom prst="rect">
            <a:avLst/>
          </a:prstGeom>
        </p:spPr>
        <p:txBody>
          <a:bodyPr/>
          <a:lstStyle>
            <a:lvl1pPr>
              <a:lnSpc>
                <a:spcPct val="100000"/>
              </a:lnSpc>
              <a:defRPr sz="1400"/>
            </a:lvl1pPr>
            <a:lvl2pPr>
              <a:defRPr sz="1800"/>
            </a:lvl2pPr>
            <a:lvl3pPr>
              <a:defRPr sz="1800"/>
            </a:lvl3pPr>
            <a:lvl4pPr>
              <a:defRPr sz="1800"/>
            </a:lvl4pPr>
            <a:lvl5pPr>
              <a:defRPr sz="1800"/>
            </a:lvl5pPr>
          </a:lstStyle>
          <a:p>
            <a:pPr lvl="0"/>
            <a:r>
              <a:rPr lang="ru-RU"/>
              <a:t>В настоящее время на различных этапах фармацевтической разработки находится более десяти инновационных продуктов. Уже в ближайшие годы НПО Петровакс Фарм планирует выпустить на рынок новый</a:t>
            </a:r>
          </a:p>
          <a:p>
            <a:pPr lvl="0"/>
            <a:r>
              <a:rPr lang="ru-RU"/>
              <a:t>полимерный препарат комплексного действия для лечения интоксикации различной этиологии, три биопрепарата с улучшенными фармакологическими характеристиками пролонгированного действия на основе рекомбинантных терапевтических белков для лечения гепатитов В и С, анемии у пациентов с хронической почечной недостаточностью</a:t>
            </a:r>
          </a:p>
          <a:p>
            <a:pPr lvl="0"/>
            <a:r>
              <a:rPr lang="ru-RU"/>
              <a:t>и онкологических больных, ревматоидного артрита. Квадривалентная адъювантная вакцина для профилактики гриппа с эффективной защитой от 4-х штаммов вируса гриппа и с максимальным профилем безопасности будет доступна на рынке</a:t>
            </a:r>
          </a:p>
          <a:p>
            <a:pPr lvl="0"/>
            <a:r>
              <a:rPr lang="ru-RU"/>
              <a:t>в 2018 году.</a:t>
            </a:r>
          </a:p>
        </p:txBody>
      </p:sp>
      <p:sp>
        <p:nvSpPr>
          <p:cNvPr id="30" name="Текст 26"/>
          <p:cNvSpPr>
            <a:spLocks noGrp="1"/>
          </p:cNvSpPr>
          <p:nvPr>
            <p:ph type="body" sz="quarter" idx="25" hasCustomPrompt="1"/>
          </p:nvPr>
        </p:nvSpPr>
        <p:spPr>
          <a:xfrm>
            <a:off x="6027874" y="1225141"/>
            <a:ext cx="2124236" cy="1728192"/>
          </a:xfrm>
          <a:prstGeom prst="rect">
            <a:avLst/>
          </a:prstGeom>
        </p:spPr>
        <p:txBody>
          <a:bodyPr anchor="t"/>
          <a:lstStyle>
            <a:lvl1pPr>
              <a:defRPr sz="1800" b="1" baseline="0"/>
            </a:lvl1pPr>
          </a:lstStyle>
          <a:p>
            <a:pPr lvl="0"/>
            <a:r>
              <a:rPr lang="ru-RU"/>
              <a:t>Разработка методов контроля качества </a:t>
            </a:r>
            <a:br>
              <a:rPr lang="ru-RU"/>
            </a:br>
            <a:r>
              <a:rPr lang="ru-RU"/>
              <a:t>и технологии производства.</a:t>
            </a:r>
          </a:p>
        </p:txBody>
      </p:sp>
      <p:sp>
        <p:nvSpPr>
          <p:cNvPr id="31" name="Текст 26"/>
          <p:cNvSpPr>
            <a:spLocks noGrp="1"/>
          </p:cNvSpPr>
          <p:nvPr>
            <p:ph type="body" sz="quarter" idx="31" hasCustomPrompt="1"/>
          </p:nvPr>
        </p:nvSpPr>
        <p:spPr>
          <a:xfrm>
            <a:off x="6027874" y="5761645"/>
            <a:ext cx="4788532" cy="972108"/>
          </a:xfrm>
          <a:prstGeom prst="rect">
            <a:avLst/>
          </a:prstGeom>
        </p:spPr>
        <p:txBody>
          <a:bodyPr anchor="t"/>
          <a:lstStyle>
            <a:lvl1pPr>
              <a:defRPr sz="1800" b="1" baseline="0"/>
            </a:lvl1pPr>
          </a:lstStyle>
          <a:p>
            <a:pPr lvl="0"/>
            <a:r>
              <a:rPr lang="ru-RU"/>
              <a:t>Планирование и проведение клинических регистрационных исследований.</a:t>
            </a:r>
          </a:p>
        </p:txBody>
      </p:sp>
      <p:sp>
        <p:nvSpPr>
          <p:cNvPr id="32" name="Текст 30"/>
          <p:cNvSpPr>
            <a:spLocks noGrp="1"/>
          </p:cNvSpPr>
          <p:nvPr>
            <p:ph type="body" sz="quarter" idx="21" hasCustomPrompt="1"/>
          </p:nvPr>
        </p:nvSpPr>
        <p:spPr>
          <a:xfrm>
            <a:off x="11791198" y="6229697"/>
            <a:ext cx="756084" cy="530647"/>
          </a:xfrm>
          <a:prstGeom prst="rect">
            <a:avLst/>
          </a:prstGeom>
        </p:spPr>
        <p:txBody>
          <a:bodyPr lIns="36000" rIns="36000"/>
          <a:lstStyle>
            <a:lvl1pPr algn="ctr">
              <a:lnSpc>
                <a:spcPct val="90000"/>
              </a:lnSpc>
              <a:defRPr sz="3600" b="1">
                <a:solidFill>
                  <a:srgbClr val="DCDDDE"/>
                </a:solidFill>
              </a:defRPr>
            </a:lvl1pPr>
          </a:lstStyle>
          <a:p>
            <a:pPr lvl="0"/>
            <a:r>
              <a:rPr lang="ru-RU"/>
              <a:t>05</a:t>
            </a:r>
          </a:p>
        </p:txBody>
      </p:sp>
      <p:pic>
        <p:nvPicPr>
          <p:cNvPr id="17" name="Рисунок 16"/>
          <p:cNvPicPr>
            <a:picLocks noChangeAspect="1"/>
          </p:cNvPicPr>
          <p:nvPr userDrawn="1"/>
        </p:nvPicPr>
        <p:blipFill>
          <a:blip r:embed="rId3"/>
          <a:stretch>
            <a:fillRect/>
          </a:stretch>
        </p:blipFill>
        <p:spPr>
          <a:xfrm>
            <a:off x="781728" y="6776589"/>
            <a:ext cx="2221810" cy="42162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Продукты">
    <p:spTree>
      <p:nvGrpSpPr>
        <p:cNvPr id="1" name=""/>
        <p:cNvGrpSpPr/>
        <p:nvPr/>
      </p:nvGrpSpPr>
      <p:grpSpPr>
        <a:xfrm>
          <a:off x="0" y="0"/>
          <a:ext cx="0" cy="0"/>
          <a:chOff x="0" y="0"/>
          <a:chExt cx="0" cy="0"/>
        </a:xfrm>
      </p:grpSpPr>
      <p:sp>
        <p:nvSpPr>
          <p:cNvPr id="2" name="object 2"/>
          <p:cNvSpPr/>
          <p:nvPr userDrawn="1"/>
        </p:nvSpPr>
        <p:spPr>
          <a:xfrm>
            <a:off x="6731990" y="12"/>
            <a:ext cx="6696075" cy="234315"/>
          </a:xfrm>
          <a:custGeom>
            <a:avLst/>
            <a:gdLst/>
            <a:ahLst/>
            <a:cxnLst/>
            <a:rect l="l" t="t" r="r" b="b"/>
            <a:pathLst>
              <a:path w="6696075" h="234315">
                <a:moveTo>
                  <a:pt x="0" y="234264"/>
                </a:moveTo>
                <a:lnTo>
                  <a:pt x="6695972" y="234264"/>
                </a:lnTo>
                <a:lnTo>
                  <a:pt x="6695972" y="0"/>
                </a:lnTo>
                <a:lnTo>
                  <a:pt x="0" y="0"/>
                </a:lnTo>
                <a:lnTo>
                  <a:pt x="0" y="234264"/>
                </a:lnTo>
              </a:path>
            </a:pathLst>
          </a:custGeom>
          <a:solidFill>
            <a:srgbClr val="D1D3D4"/>
          </a:solidFill>
        </p:spPr>
        <p:txBody>
          <a:bodyPr wrap="square" lIns="0" tIns="0" rIns="0" bIns="0" rtlCol="0"/>
          <a:lstStyle/>
          <a:p>
            <a:endParaRPr/>
          </a:p>
        </p:txBody>
      </p:sp>
      <p:sp>
        <p:nvSpPr>
          <p:cNvPr id="3" name="object 3"/>
          <p:cNvSpPr/>
          <p:nvPr userDrawn="1"/>
        </p:nvSpPr>
        <p:spPr>
          <a:xfrm>
            <a:off x="12588747" y="7182002"/>
            <a:ext cx="839469" cy="378460"/>
          </a:xfrm>
          <a:custGeom>
            <a:avLst/>
            <a:gdLst/>
            <a:ahLst/>
            <a:cxnLst/>
            <a:rect l="l" t="t" r="r" b="b"/>
            <a:pathLst>
              <a:path w="839469" h="378459">
                <a:moveTo>
                  <a:pt x="0" y="378002"/>
                </a:moveTo>
                <a:lnTo>
                  <a:pt x="839215" y="378002"/>
                </a:lnTo>
                <a:lnTo>
                  <a:pt x="839215" y="0"/>
                </a:lnTo>
                <a:lnTo>
                  <a:pt x="0" y="0"/>
                </a:lnTo>
                <a:lnTo>
                  <a:pt x="0" y="378002"/>
                </a:lnTo>
              </a:path>
            </a:pathLst>
          </a:custGeom>
          <a:solidFill>
            <a:srgbClr val="00587C"/>
          </a:solidFill>
        </p:spPr>
        <p:txBody>
          <a:bodyPr wrap="square" lIns="0" tIns="0" rIns="0" bIns="0" rtlCol="0"/>
          <a:lstStyle/>
          <a:p>
            <a:endParaRPr/>
          </a:p>
        </p:txBody>
      </p:sp>
      <p:sp>
        <p:nvSpPr>
          <p:cNvPr id="5" name="object 5"/>
          <p:cNvSpPr/>
          <p:nvPr userDrawn="1"/>
        </p:nvSpPr>
        <p:spPr>
          <a:xfrm>
            <a:off x="842073" y="2386977"/>
            <a:ext cx="4262755" cy="4184015"/>
          </a:xfrm>
          <a:custGeom>
            <a:avLst/>
            <a:gdLst/>
            <a:ahLst/>
            <a:cxnLst/>
            <a:rect l="l" t="t" r="r" b="b"/>
            <a:pathLst>
              <a:path w="4262755" h="4184015">
                <a:moveTo>
                  <a:pt x="0" y="4183583"/>
                </a:moveTo>
                <a:lnTo>
                  <a:pt x="4262602" y="4183583"/>
                </a:lnTo>
                <a:lnTo>
                  <a:pt x="4262602" y="0"/>
                </a:lnTo>
                <a:lnTo>
                  <a:pt x="0" y="0"/>
                </a:lnTo>
                <a:lnTo>
                  <a:pt x="0" y="4183583"/>
                </a:lnTo>
                <a:close/>
              </a:path>
            </a:pathLst>
          </a:custGeom>
          <a:ln w="88900">
            <a:solidFill>
              <a:srgbClr val="00587C"/>
            </a:solidFill>
            <a:miter lim="800000"/>
          </a:ln>
        </p:spPr>
        <p:txBody>
          <a:bodyPr wrap="square" lIns="0" tIns="0" rIns="0" bIns="0" rtlCol="0"/>
          <a:lstStyle/>
          <a:p>
            <a:endParaRPr/>
          </a:p>
        </p:txBody>
      </p:sp>
      <p:sp>
        <p:nvSpPr>
          <p:cNvPr id="6" name="object 6"/>
          <p:cNvSpPr/>
          <p:nvPr userDrawn="1"/>
        </p:nvSpPr>
        <p:spPr>
          <a:xfrm>
            <a:off x="1671390" y="516712"/>
            <a:ext cx="5010150" cy="2783205"/>
          </a:xfrm>
          <a:custGeom>
            <a:avLst/>
            <a:gdLst/>
            <a:ahLst/>
            <a:cxnLst/>
            <a:rect l="l" t="t" r="r" b="b"/>
            <a:pathLst>
              <a:path w="5010150" h="2783204">
                <a:moveTo>
                  <a:pt x="0" y="2782595"/>
                </a:moveTo>
                <a:lnTo>
                  <a:pt x="5010099" y="2782595"/>
                </a:lnTo>
                <a:lnTo>
                  <a:pt x="5010099" y="0"/>
                </a:lnTo>
                <a:lnTo>
                  <a:pt x="0" y="0"/>
                </a:lnTo>
                <a:lnTo>
                  <a:pt x="0" y="2782595"/>
                </a:lnTo>
                <a:close/>
              </a:path>
            </a:pathLst>
          </a:custGeom>
          <a:solidFill>
            <a:srgbClr val="FFFFFF"/>
          </a:solidFill>
        </p:spPr>
        <p:txBody>
          <a:bodyPr wrap="square" lIns="0" tIns="0" rIns="0" bIns="0" rtlCol="0"/>
          <a:lstStyle/>
          <a:p>
            <a:endParaRPr/>
          </a:p>
        </p:txBody>
      </p:sp>
      <p:sp>
        <p:nvSpPr>
          <p:cNvPr id="7" name="object 7"/>
          <p:cNvSpPr/>
          <p:nvPr userDrawn="1"/>
        </p:nvSpPr>
        <p:spPr>
          <a:xfrm>
            <a:off x="1671390" y="516712"/>
            <a:ext cx="5010150" cy="2783205"/>
          </a:xfrm>
          <a:custGeom>
            <a:avLst/>
            <a:gdLst/>
            <a:ahLst/>
            <a:cxnLst/>
            <a:rect l="l" t="t" r="r" b="b"/>
            <a:pathLst>
              <a:path w="5010150" h="2783204">
                <a:moveTo>
                  <a:pt x="0" y="2782595"/>
                </a:moveTo>
                <a:lnTo>
                  <a:pt x="5010099" y="2782595"/>
                </a:lnTo>
                <a:lnTo>
                  <a:pt x="5010099" y="0"/>
                </a:lnTo>
                <a:lnTo>
                  <a:pt x="0" y="0"/>
                </a:lnTo>
                <a:lnTo>
                  <a:pt x="0" y="2782595"/>
                </a:lnTo>
                <a:close/>
              </a:path>
            </a:pathLst>
          </a:custGeom>
          <a:ln w="25400">
            <a:solidFill>
              <a:srgbClr val="00587C"/>
            </a:solidFill>
            <a:miter lim="800000"/>
          </a:ln>
        </p:spPr>
        <p:txBody>
          <a:bodyPr wrap="square" lIns="0" tIns="0" rIns="0" bIns="0" rtlCol="0"/>
          <a:lstStyle/>
          <a:p>
            <a:endParaRPr/>
          </a:p>
        </p:txBody>
      </p:sp>
      <p:sp>
        <p:nvSpPr>
          <p:cNvPr id="8" name="object 8"/>
          <p:cNvSpPr/>
          <p:nvPr userDrawn="1"/>
        </p:nvSpPr>
        <p:spPr>
          <a:xfrm>
            <a:off x="7615694" y="989457"/>
            <a:ext cx="4262755" cy="4184015"/>
          </a:xfrm>
          <a:custGeom>
            <a:avLst/>
            <a:gdLst/>
            <a:ahLst/>
            <a:cxnLst/>
            <a:rect l="l" t="t" r="r" b="b"/>
            <a:pathLst>
              <a:path w="4262755" h="4184015">
                <a:moveTo>
                  <a:pt x="0" y="4183583"/>
                </a:moveTo>
                <a:lnTo>
                  <a:pt x="4262602" y="4183583"/>
                </a:lnTo>
                <a:lnTo>
                  <a:pt x="4262602" y="0"/>
                </a:lnTo>
                <a:lnTo>
                  <a:pt x="0" y="0"/>
                </a:lnTo>
                <a:lnTo>
                  <a:pt x="0" y="4183583"/>
                </a:lnTo>
                <a:close/>
              </a:path>
            </a:pathLst>
          </a:custGeom>
          <a:ln w="88900">
            <a:solidFill>
              <a:srgbClr val="00587C"/>
            </a:solidFill>
            <a:miter lim="800000"/>
          </a:ln>
        </p:spPr>
        <p:txBody>
          <a:bodyPr wrap="square" lIns="0" tIns="0" rIns="0" bIns="0" rtlCol="0"/>
          <a:lstStyle/>
          <a:p>
            <a:endParaRPr/>
          </a:p>
        </p:txBody>
      </p:sp>
      <p:sp>
        <p:nvSpPr>
          <p:cNvPr id="9" name="object 9"/>
          <p:cNvSpPr/>
          <p:nvPr userDrawn="1"/>
        </p:nvSpPr>
        <p:spPr>
          <a:xfrm>
            <a:off x="418744" y="5462994"/>
            <a:ext cx="1609090" cy="810260"/>
          </a:xfrm>
          <a:custGeom>
            <a:avLst/>
            <a:gdLst/>
            <a:ahLst/>
            <a:cxnLst/>
            <a:rect l="l" t="t" r="r" b="b"/>
            <a:pathLst>
              <a:path w="1609089" h="810260">
                <a:moveTo>
                  <a:pt x="0" y="810006"/>
                </a:moveTo>
                <a:lnTo>
                  <a:pt x="1608747" y="810006"/>
                </a:lnTo>
                <a:lnTo>
                  <a:pt x="1608747" y="0"/>
                </a:lnTo>
                <a:lnTo>
                  <a:pt x="0" y="0"/>
                </a:lnTo>
                <a:lnTo>
                  <a:pt x="0" y="810006"/>
                </a:lnTo>
                <a:close/>
              </a:path>
            </a:pathLst>
          </a:custGeom>
          <a:solidFill>
            <a:srgbClr val="FFFFFF"/>
          </a:solidFill>
        </p:spPr>
        <p:txBody>
          <a:bodyPr wrap="square" lIns="0" tIns="0" rIns="0" bIns="0" rtlCol="0"/>
          <a:lstStyle/>
          <a:p>
            <a:endParaRPr/>
          </a:p>
        </p:txBody>
      </p:sp>
      <p:sp>
        <p:nvSpPr>
          <p:cNvPr id="10" name="object 10"/>
          <p:cNvSpPr/>
          <p:nvPr userDrawn="1"/>
        </p:nvSpPr>
        <p:spPr>
          <a:xfrm>
            <a:off x="11459247" y="1165199"/>
            <a:ext cx="1609090" cy="810260"/>
          </a:xfrm>
          <a:custGeom>
            <a:avLst/>
            <a:gdLst/>
            <a:ahLst/>
            <a:cxnLst/>
            <a:rect l="l" t="t" r="r" b="b"/>
            <a:pathLst>
              <a:path w="1609090" h="810260">
                <a:moveTo>
                  <a:pt x="0" y="810006"/>
                </a:moveTo>
                <a:lnTo>
                  <a:pt x="1608747" y="810006"/>
                </a:lnTo>
                <a:lnTo>
                  <a:pt x="1608747" y="0"/>
                </a:lnTo>
                <a:lnTo>
                  <a:pt x="0" y="0"/>
                </a:lnTo>
                <a:lnTo>
                  <a:pt x="0" y="810006"/>
                </a:lnTo>
                <a:close/>
              </a:path>
            </a:pathLst>
          </a:custGeom>
          <a:solidFill>
            <a:srgbClr val="FFFFFF"/>
          </a:solidFill>
        </p:spPr>
        <p:txBody>
          <a:bodyPr wrap="square" lIns="0" tIns="0" rIns="0" bIns="0" rtlCol="0"/>
          <a:lstStyle/>
          <a:p>
            <a:endParaRPr/>
          </a:p>
        </p:txBody>
      </p:sp>
      <p:sp>
        <p:nvSpPr>
          <p:cNvPr id="16" name="object 16"/>
          <p:cNvSpPr/>
          <p:nvPr userDrawn="1"/>
        </p:nvSpPr>
        <p:spPr>
          <a:xfrm>
            <a:off x="6140703" y="4962702"/>
            <a:ext cx="6434455" cy="2206625"/>
          </a:xfrm>
          <a:custGeom>
            <a:avLst/>
            <a:gdLst/>
            <a:ahLst/>
            <a:cxnLst/>
            <a:rect l="l" t="t" r="r" b="b"/>
            <a:pathLst>
              <a:path w="6434455" h="2206625">
                <a:moveTo>
                  <a:pt x="0" y="2206599"/>
                </a:moveTo>
                <a:lnTo>
                  <a:pt x="6434099" y="2206599"/>
                </a:lnTo>
                <a:lnTo>
                  <a:pt x="6434099" y="0"/>
                </a:lnTo>
                <a:lnTo>
                  <a:pt x="0" y="0"/>
                </a:lnTo>
                <a:lnTo>
                  <a:pt x="0" y="2206599"/>
                </a:lnTo>
                <a:close/>
              </a:path>
            </a:pathLst>
          </a:custGeom>
          <a:solidFill>
            <a:srgbClr val="FFFFFF"/>
          </a:solidFill>
        </p:spPr>
        <p:txBody>
          <a:bodyPr wrap="square" lIns="0" tIns="0" rIns="0" bIns="0" rtlCol="0"/>
          <a:lstStyle/>
          <a:p>
            <a:endParaRPr/>
          </a:p>
        </p:txBody>
      </p:sp>
      <p:sp>
        <p:nvSpPr>
          <p:cNvPr id="17" name="object 17"/>
          <p:cNvSpPr txBox="1"/>
          <p:nvPr userDrawn="1"/>
        </p:nvSpPr>
        <p:spPr>
          <a:xfrm>
            <a:off x="6140703" y="4962702"/>
            <a:ext cx="6434455" cy="2305118"/>
          </a:xfrm>
          <a:prstGeom prst="rect">
            <a:avLst/>
          </a:prstGeom>
          <a:ln w="25399">
            <a:solidFill>
              <a:srgbClr val="00587C"/>
            </a:solidFill>
            <a:miter lim="800000"/>
          </a:ln>
        </p:spPr>
        <p:txBody>
          <a:bodyPr vert="horz" wrap="square" lIns="0" tIns="0" rIns="0" bIns="0" rtlCol="0">
            <a:spAutoFit/>
          </a:bodyPr>
          <a:lstStyle/>
          <a:p>
            <a:pPr marL="253365" marR="189865">
              <a:lnSpc>
                <a:spcPct val="107100"/>
              </a:lnSpc>
            </a:pPr>
            <a:endParaRPr lang="ru-RU" sz="1400">
              <a:latin typeface="Verdana"/>
              <a:cs typeface="Verdana"/>
            </a:endParaRPr>
          </a:p>
          <a:p>
            <a:pPr marL="253365" marR="189865">
              <a:lnSpc>
                <a:spcPct val="107100"/>
              </a:lnSpc>
            </a:pPr>
            <a:endParaRPr lang="ru-RU" sz="1400">
              <a:latin typeface="Verdana"/>
              <a:cs typeface="Verdana"/>
            </a:endParaRPr>
          </a:p>
          <a:p>
            <a:pPr marL="253365" marR="189865">
              <a:lnSpc>
                <a:spcPct val="107100"/>
              </a:lnSpc>
            </a:pPr>
            <a:endParaRPr lang="ru-RU" sz="1400">
              <a:latin typeface="Verdana"/>
              <a:cs typeface="Verdana"/>
            </a:endParaRPr>
          </a:p>
          <a:p>
            <a:pPr marL="253365" marR="189865">
              <a:lnSpc>
                <a:spcPct val="107100"/>
              </a:lnSpc>
            </a:pPr>
            <a:endParaRPr lang="ru-RU" sz="1400">
              <a:latin typeface="Verdana"/>
              <a:cs typeface="Verdana"/>
            </a:endParaRPr>
          </a:p>
          <a:p>
            <a:pPr marL="253365" marR="189865">
              <a:lnSpc>
                <a:spcPct val="107100"/>
              </a:lnSpc>
            </a:pPr>
            <a:endParaRPr lang="ru-RU" sz="1400">
              <a:latin typeface="Verdana"/>
              <a:cs typeface="Verdana"/>
            </a:endParaRPr>
          </a:p>
          <a:p>
            <a:pPr marL="253365" marR="189865">
              <a:lnSpc>
                <a:spcPct val="107100"/>
              </a:lnSpc>
            </a:pPr>
            <a:endParaRPr lang="ru-RU" sz="1400">
              <a:latin typeface="Verdana"/>
              <a:cs typeface="Verdana"/>
            </a:endParaRPr>
          </a:p>
          <a:p>
            <a:pPr marL="253365" marR="189865">
              <a:lnSpc>
                <a:spcPct val="107100"/>
              </a:lnSpc>
            </a:pPr>
            <a:endParaRPr lang="ru-RU" sz="1400">
              <a:latin typeface="Verdana"/>
              <a:cs typeface="Verdana"/>
            </a:endParaRPr>
          </a:p>
          <a:p>
            <a:pPr marL="253365" marR="189865">
              <a:lnSpc>
                <a:spcPct val="107100"/>
              </a:lnSpc>
            </a:pPr>
            <a:endParaRPr lang="ru-RU" sz="1400">
              <a:latin typeface="Verdana"/>
              <a:cs typeface="Verdana"/>
            </a:endParaRPr>
          </a:p>
          <a:p>
            <a:pPr marL="253365" marR="189865">
              <a:lnSpc>
                <a:spcPct val="107100"/>
              </a:lnSpc>
            </a:pPr>
            <a:endParaRPr lang="ru-RU" sz="1400">
              <a:latin typeface="Verdana"/>
              <a:cs typeface="Verdana"/>
            </a:endParaRPr>
          </a:p>
          <a:p>
            <a:pPr marL="253365" marR="189865">
              <a:lnSpc>
                <a:spcPct val="107100"/>
              </a:lnSpc>
            </a:pPr>
            <a:endParaRPr lang="ru-RU" sz="1400">
              <a:latin typeface="Verdana"/>
              <a:cs typeface="Verdana"/>
            </a:endParaRPr>
          </a:p>
        </p:txBody>
      </p:sp>
      <p:sp>
        <p:nvSpPr>
          <p:cNvPr id="27" name="object 5"/>
          <p:cNvSpPr/>
          <p:nvPr userDrawn="1"/>
        </p:nvSpPr>
        <p:spPr>
          <a:xfrm>
            <a:off x="839254" y="0"/>
            <a:ext cx="839469" cy="1404620"/>
          </a:xfrm>
          <a:custGeom>
            <a:avLst/>
            <a:gdLst/>
            <a:ahLst/>
            <a:cxnLst/>
            <a:rect l="l" t="t" r="r" b="b"/>
            <a:pathLst>
              <a:path w="839469" h="1404620">
                <a:moveTo>
                  <a:pt x="0" y="1403997"/>
                </a:moveTo>
                <a:lnTo>
                  <a:pt x="839254" y="1403997"/>
                </a:lnTo>
                <a:lnTo>
                  <a:pt x="839254" y="0"/>
                </a:lnTo>
                <a:lnTo>
                  <a:pt x="0" y="0"/>
                </a:lnTo>
                <a:lnTo>
                  <a:pt x="0" y="1403997"/>
                </a:lnTo>
                <a:close/>
              </a:path>
            </a:pathLst>
          </a:custGeom>
          <a:solidFill>
            <a:srgbClr val="00587C"/>
          </a:solidFill>
        </p:spPr>
        <p:txBody>
          <a:bodyPr wrap="square" lIns="0" tIns="0" rIns="0" bIns="0" rtlCol="0"/>
          <a:lstStyle/>
          <a:p>
            <a:endParaRPr/>
          </a:p>
        </p:txBody>
      </p:sp>
      <p:sp>
        <p:nvSpPr>
          <p:cNvPr id="28" name="Текст 30"/>
          <p:cNvSpPr>
            <a:spLocks noGrp="1"/>
          </p:cNvSpPr>
          <p:nvPr>
            <p:ph type="body" sz="quarter" idx="21" hasCustomPrompt="1"/>
          </p:nvPr>
        </p:nvSpPr>
        <p:spPr>
          <a:xfrm>
            <a:off x="880946" y="865101"/>
            <a:ext cx="756084" cy="530647"/>
          </a:xfrm>
          <a:prstGeom prst="rect">
            <a:avLst/>
          </a:prstGeom>
        </p:spPr>
        <p:txBody>
          <a:bodyPr lIns="36000" rIns="36000"/>
          <a:lstStyle>
            <a:lvl1pPr algn="ctr">
              <a:lnSpc>
                <a:spcPct val="90000"/>
              </a:lnSpc>
              <a:defRPr sz="3600" b="1">
                <a:solidFill>
                  <a:srgbClr val="DCDDDE"/>
                </a:solidFill>
              </a:defRPr>
            </a:lvl1pPr>
          </a:lstStyle>
          <a:p>
            <a:pPr lvl="0"/>
            <a:r>
              <a:rPr lang="ru-RU"/>
              <a:t>04</a:t>
            </a:r>
          </a:p>
        </p:txBody>
      </p:sp>
      <p:sp>
        <p:nvSpPr>
          <p:cNvPr id="29" name="Текст 30"/>
          <p:cNvSpPr>
            <a:spLocks noGrp="1"/>
          </p:cNvSpPr>
          <p:nvPr>
            <p:ph type="body" sz="quarter" idx="12" hasCustomPrompt="1"/>
          </p:nvPr>
        </p:nvSpPr>
        <p:spPr>
          <a:xfrm>
            <a:off x="267234" y="5617629"/>
            <a:ext cx="3240360" cy="576064"/>
          </a:xfrm>
          <a:prstGeom prst="rect">
            <a:avLst/>
          </a:prstGeom>
        </p:spPr>
        <p:txBody>
          <a:bodyPr/>
          <a:lstStyle>
            <a:lvl1pPr>
              <a:lnSpc>
                <a:spcPct val="90000"/>
              </a:lnSpc>
              <a:defRPr sz="3600" b="1" baseline="0"/>
            </a:lvl1pPr>
          </a:lstStyle>
          <a:p>
            <a:pPr lvl="0"/>
            <a:r>
              <a:rPr lang="ru-RU"/>
              <a:t>Название</a:t>
            </a:r>
          </a:p>
        </p:txBody>
      </p:sp>
      <p:sp>
        <p:nvSpPr>
          <p:cNvPr id="31" name="Текст 16"/>
          <p:cNvSpPr>
            <a:spLocks noGrp="1"/>
          </p:cNvSpPr>
          <p:nvPr>
            <p:ph type="body" sz="quarter" idx="30"/>
          </p:nvPr>
        </p:nvSpPr>
        <p:spPr>
          <a:xfrm>
            <a:off x="1851410" y="685081"/>
            <a:ext cx="4608512" cy="2484276"/>
          </a:xfrm>
          <a:prstGeom prst="rect">
            <a:avLst/>
          </a:prstGeom>
        </p:spPr>
        <p:txBody>
          <a:bodyPr/>
          <a:lstStyle>
            <a:lvl1pPr>
              <a:lnSpc>
                <a:spcPct val="100000"/>
              </a:lnSpc>
              <a:defRPr sz="1400" baseline="0"/>
            </a:lvl1pPr>
            <a:lvl2pPr>
              <a:defRPr sz="1800"/>
            </a:lvl2pPr>
            <a:lvl3pPr>
              <a:defRPr sz="1800"/>
            </a:lvl3pPr>
            <a:lvl4pPr>
              <a:defRPr sz="1800"/>
            </a:lvl4pPr>
            <a:lvl5pPr>
              <a:defRPr sz="1800"/>
            </a:lvl5pPr>
          </a:lstStyle>
          <a:p>
            <a:pPr lvl="0"/>
            <a:r>
              <a:rPr lang="ru-RU"/>
              <a:t>Образец текста</a:t>
            </a:r>
          </a:p>
        </p:txBody>
      </p:sp>
      <p:sp>
        <p:nvSpPr>
          <p:cNvPr id="32" name="Текст 30"/>
          <p:cNvSpPr>
            <a:spLocks noGrp="1"/>
          </p:cNvSpPr>
          <p:nvPr>
            <p:ph type="body" sz="quarter" idx="31" hasCustomPrompt="1"/>
          </p:nvPr>
        </p:nvSpPr>
        <p:spPr>
          <a:xfrm>
            <a:off x="9232230" y="1261145"/>
            <a:ext cx="3240360" cy="576064"/>
          </a:xfrm>
          <a:prstGeom prst="rect">
            <a:avLst/>
          </a:prstGeom>
        </p:spPr>
        <p:txBody>
          <a:bodyPr/>
          <a:lstStyle>
            <a:lvl1pPr algn="r">
              <a:lnSpc>
                <a:spcPct val="90000"/>
              </a:lnSpc>
              <a:defRPr sz="3600" b="1" baseline="0"/>
            </a:lvl1pPr>
          </a:lstStyle>
          <a:p>
            <a:pPr lvl="0"/>
            <a:r>
              <a:rPr lang="ru-RU"/>
              <a:t>Название</a:t>
            </a:r>
          </a:p>
        </p:txBody>
      </p:sp>
      <p:sp>
        <p:nvSpPr>
          <p:cNvPr id="33" name="Текст 16"/>
          <p:cNvSpPr>
            <a:spLocks noGrp="1"/>
          </p:cNvSpPr>
          <p:nvPr>
            <p:ph type="body" sz="quarter" idx="32"/>
          </p:nvPr>
        </p:nvSpPr>
        <p:spPr>
          <a:xfrm>
            <a:off x="6387914" y="5149577"/>
            <a:ext cx="5976664" cy="1908212"/>
          </a:xfrm>
          <a:prstGeom prst="rect">
            <a:avLst/>
          </a:prstGeom>
        </p:spPr>
        <p:txBody>
          <a:bodyPr/>
          <a:lstStyle>
            <a:lvl1pPr>
              <a:lnSpc>
                <a:spcPct val="100000"/>
              </a:lnSpc>
              <a:defRPr sz="1400" baseline="0"/>
            </a:lvl1pPr>
            <a:lvl2pPr>
              <a:defRPr sz="1800"/>
            </a:lvl2pPr>
            <a:lvl3pPr>
              <a:defRPr sz="1800"/>
            </a:lvl3pPr>
            <a:lvl4pPr>
              <a:defRPr sz="1800"/>
            </a:lvl4pPr>
            <a:lvl5pPr>
              <a:defRPr sz="1800"/>
            </a:lvl5pPr>
          </a:lstStyle>
          <a:p>
            <a:pPr lvl="0"/>
            <a:r>
              <a:rPr lang="ru-RU"/>
              <a:t>Образец текста</a:t>
            </a:r>
          </a:p>
        </p:txBody>
      </p:sp>
      <p:pic>
        <p:nvPicPr>
          <p:cNvPr id="20" name="Рисунок 19"/>
          <p:cNvPicPr>
            <a:picLocks noChangeAspect="1"/>
          </p:cNvPicPr>
          <p:nvPr userDrawn="1"/>
        </p:nvPicPr>
        <p:blipFill>
          <a:blip r:embed="rId2"/>
          <a:stretch>
            <a:fillRect/>
          </a:stretch>
        </p:blipFill>
        <p:spPr>
          <a:xfrm>
            <a:off x="781728" y="6776589"/>
            <a:ext cx="2221810" cy="421628"/>
          </a:xfrm>
          <a:prstGeom prst="rect">
            <a:avLst/>
          </a:prstGeom>
        </p:spPr>
      </p:pic>
    </p:spTree>
    <p:extLst>
      <p:ext uri="{BB962C8B-B14F-4D97-AF65-F5344CB8AC3E}">
        <p14:creationId xmlns:p14="http://schemas.microsoft.com/office/powerpoint/2010/main" val="2537184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Продукты">
    <p:spTree>
      <p:nvGrpSpPr>
        <p:cNvPr id="1" name=""/>
        <p:cNvGrpSpPr/>
        <p:nvPr/>
      </p:nvGrpSpPr>
      <p:grpSpPr>
        <a:xfrm>
          <a:off x="0" y="0"/>
          <a:ext cx="0" cy="0"/>
          <a:chOff x="0" y="0"/>
          <a:chExt cx="0" cy="0"/>
        </a:xfrm>
      </p:grpSpPr>
      <p:sp>
        <p:nvSpPr>
          <p:cNvPr id="2" name="object 2"/>
          <p:cNvSpPr/>
          <p:nvPr userDrawn="1"/>
        </p:nvSpPr>
        <p:spPr>
          <a:xfrm>
            <a:off x="6731990" y="12"/>
            <a:ext cx="6696075" cy="234315"/>
          </a:xfrm>
          <a:custGeom>
            <a:avLst/>
            <a:gdLst/>
            <a:ahLst/>
            <a:cxnLst/>
            <a:rect l="l" t="t" r="r" b="b"/>
            <a:pathLst>
              <a:path w="6696075" h="234315">
                <a:moveTo>
                  <a:pt x="0" y="234264"/>
                </a:moveTo>
                <a:lnTo>
                  <a:pt x="6695972" y="234264"/>
                </a:lnTo>
                <a:lnTo>
                  <a:pt x="6695972" y="0"/>
                </a:lnTo>
                <a:lnTo>
                  <a:pt x="0" y="0"/>
                </a:lnTo>
                <a:lnTo>
                  <a:pt x="0" y="234264"/>
                </a:lnTo>
              </a:path>
            </a:pathLst>
          </a:custGeom>
          <a:solidFill>
            <a:srgbClr val="D1D3D4"/>
          </a:solidFill>
        </p:spPr>
        <p:txBody>
          <a:bodyPr wrap="square" lIns="0" tIns="0" rIns="0" bIns="0" rtlCol="0"/>
          <a:lstStyle/>
          <a:p>
            <a:endParaRPr/>
          </a:p>
        </p:txBody>
      </p:sp>
      <p:sp>
        <p:nvSpPr>
          <p:cNvPr id="3" name="object 3"/>
          <p:cNvSpPr/>
          <p:nvPr userDrawn="1"/>
        </p:nvSpPr>
        <p:spPr>
          <a:xfrm>
            <a:off x="12588747" y="7182002"/>
            <a:ext cx="839469" cy="378460"/>
          </a:xfrm>
          <a:custGeom>
            <a:avLst/>
            <a:gdLst/>
            <a:ahLst/>
            <a:cxnLst/>
            <a:rect l="l" t="t" r="r" b="b"/>
            <a:pathLst>
              <a:path w="839469" h="378459">
                <a:moveTo>
                  <a:pt x="0" y="378002"/>
                </a:moveTo>
                <a:lnTo>
                  <a:pt x="839215" y="378002"/>
                </a:lnTo>
                <a:lnTo>
                  <a:pt x="839215" y="0"/>
                </a:lnTo>
                <a:lnTo>
                  <a:pt x="0" y="0"/>
                </a:lnTo>
                <a:lnTo>
                  <a:pt x="0" y="378002"/>
                </a:lnTo>
              </a:path>
            </a:pathLst>
          </a:custGeom>
          <a:solidFill>
            <a:srgbClr val="00587C"/>
          </a:solidFill>
        </p:spPr>
        <p:txBody>
          <a:bodyPr wrap="square" lIns="0" tIns="0" rIns="0" bIns="0" rtlCol="0"/>
          <a:lstStyle/>
          <a:p>
            <a:endParaRPr/>
          </a:p>
        </p:txBody>
      </p:sp>
      <p:sp>
        <p:nvSpPr>
          <p:cNvPr id="6" name="object 6"/>
          <p:cNvSpPr/>
          <p:nvPr userDrawn="1"/>
        </p:nvSpPr>
        <p:spPr>
          <a:xfrm>
            <a:off x="1671390" y="516712"/>
            <a:ext cx="5010150" cy="2783205"/>
          </a:xfrm>
          <a:custGeom>
            <a:avLst/>
            <a:gdLst/>
            <a:ahLst/>
            <a:cxnLst/>
            <a:rect l="l" t="t" r="r" b="b"/>
            <a:pathLst>
              <a:path w="5010150" h="2783204">
                <a:moveTo>
                  <a:pt x="0" y="2782595"/>
                </a:moveTo>
                <a:lnTo>
                  <a:pt x="5010099" y="2782595"/>
                </a:lnTo>
                <a:lnTo>
                  <a:pt x="5010099" y="0"/>
                </a:lnTo>
                <a:lnTo>
                  <a:pt x="0" y="0"/>
                </a:lnTo>
                <a:lnTo>
                  <a:pt x="0" y="2782595"/>
                </a:lnTo>
                <a:close/>
              </a:path>
            </a:pathLst>
          </a:custGeom>
          <a:solidFill>
            <a:srgbClr val="FFFFFF"/>
          </a:solidFill>
        </p:spPr>
        <p:txBody>
          <a:bodyPr wrap="square" lIns="0" tIns="0" rIns="0" bIns="0" rtlCol="0"/>
          <a:lstStyle/>
          <a:p>
            <a:endParaRPr/>
          </a:p>
        </p:txBody>
      </p:sp>
      <p:sp>
        <p:nvSpPr>
          <p:cNvPr id="9" name="object 9"/>
          <p:cNvSpPr/>
          <p:nvPr userDrawn="1"/>
        </p:nvSpPr>
        <p:spPr>
          <a:xfrm>
            <a:off x="418744" y="5462994"/>
            <a:ext cx="1609090" cy="810260"/>
          </a:xfrm>
          <a:custGeom>
            <a:avLst/>
            <a:gdLst/>
            <a:ahLst/>
            <a:cxnLst/>
            <a:rect l="l" t="t" r="r" b="b"/>
            <a:pathLst>
              <a:path w="1609089" h="810260">
                <a:moveTo>
                  <a:pt x="0" y="810006"/>
                </a:moveTo>
                <a:lnTo>
                  <a:pt x="1608747" y="810006"/>
                </a:lnTo>
                <a:lnTo>
                  <a:pt x="1608747" y="0"/>
                </a:lnTo>
                <a:lnTo>
                  <a:pt x="0" y="0"/>
                </a:lnTo>
                <a:lnTo>
                  <a:pt x="0" y="810006"/>
                </a:lnTo>
                <a:close/>
              </a:path>
            </a:pathLst>
          </a:custGeom>
          <a:solidFill>
            <a:srgbClr val="FFFFFF"/>
          </a:solidFill>
        </p:spPr>
        <p:txBody>
          <a:bodyPr wrap="square" lIns="0" tIns="0" rIns="0" bIns="0" rtlCol="0"/>
          <a:lstStyle/>
          <a:p>
            <a:endParaRPr/>
          </a:p>
        </p:txBody>
      </p:sp>
      <p:sp>
        <p:nvSpPr>
          <p:cNvPr id="10" name="object 10"/>
          <p:cNvSpPr/>
          <p:nvPr userDrawn="1"/>
        </p:nvSpPr>
        <p:spPr>
          <a:xfrm>
            <a:off x="11459247" y="1165199"/>
            <a:ext cx="1609090" cy="810260"/>
          </a:xfrm>
          <a:custGeom>
            <a:avLst/>
            <a:gdLst/>
            <a:ahLst/>
            <a:cxnLst/>
            <a:rect l="l" t="t" r="r" b="b"/>
            <a:pathLst>
              <a:path w="1609090" h="810260">
                <a:moveTo>
                  <a:pt x="0" y="810006"/>
                </a:moveTo>
                <a:lnTo>
                  <a:pt x="1608747" y="810006"/>
                </a:lnTo>
                <a:lnTo>
                  <a:pt x="1608747" y="0"/>
                </a:lnTo>
                <a:lnTo>
                  <a:pt x="0" y="0"/>
                </a:lnTo>
                <a:lnTo>
                  <a:pt x="0" y="810006"/>
                </a:lnTo>
                <a:close/>
              </a:path>
            </a:pathLst>
          </a:custGeom>
          <a:solidFill>
            <a:srgbClr val="FFFFFF"/>
          </a:solidFill>
        </p:spPr>
        <p:txBody>
          <a:bodyPr wrap="square" lIns="0" tIns="0" rIns="0" bIns="0" rtlCol="0"/>
          <a:lstStyle/>
          <a:p>
            <a:endParaRPr/>
          </a:p>
        </p:txBody>
      </p:sp>
      <p:sp>
        <p:nvSpPr>
          <p:cNvPr id="27" name="object 5"/>
          <p:cNvSpPr/>
          <p:nvPr userDrawn="1"/>
        </p:nvSpPr>
        <p:spPr>
          <a:xfrm>
            <a:off x="839254" y="0"/>
            <a:ext cx="839469" cy="1404620"/>
          </a:xfrm>
          <a:custGeom>
            <a:avLst/>
            <a:gdLst/>
            <a:ahLst/>
            <a:cxnLst/>
            <a:rect l="l" t="t" r="r" b="b"/>
            <a:pathLst>
              <a:path w="839469" h="1404620">
                <a:moveTo>
                  <a:pt x="0" y="1403997"/>
                </a:moveTo>
                <a:lnTo>
                  <a:pt x="839254" y="1403997"/>
                </a:lnTo>
                <a:lnTo>
                  <a:pt x="839254" y="0"/>
                </a:lnTo>
                <a:lnTo>
                  <a:pt x="0" y="0"/>
                </a:lnTo>
                <a:lnTo>
                  <a:pt x="0" y="1403997"/>
                </a:lnTo>
                <a:close/>
              </a:path>
            </a:pathLst>
          </a:custGeom>
          <a:solidFill>
            <a:srgbClr val="00587C"/>
          </a:solidFill>
        </p:spPr>
        <p:txBody>
          <a:bodyPr wrap="square" lIns="0" tIns="0" rIns="0" bIns="0" rtlCol="0"/>
          <a:lstStyle/>
          <a:p>
            <a:endParaRPr/>
          </a:p>
        </p:txBody>
      </p:sp>
      <p:sp>
        <p:nvSpPr>
          <p:cNvPr id="28" name="Текст 30"/>
          <p:cNvSpPr>
            <a:spLocks noGrp="1"/>
          </p:cNvSpPr>
          <p:nvPr>
            <p:ph type="body" sz="quarter" idx="21" hasCustomPrompt="1"/>
          </p:nvPr>
        </p:nvSpPr>
        <p:spPr>
          <a:xfrm>
            <a:off x="880946" y="865101"/>
            <a:ext cx="756084" cy="530647"/>
          </a:xfrm>
          <a:prstGeom prst="rect">
            <a:avLst/>
          </a:prstGeom>
        </p:spPr>
        <p:txBody>
          <a:bodyPr lIns="36000" rIns="36000"/>
          <a:lstStyle>
            <a:lvl1pPr algn="ctr">
              <a:lnSpc>
                <a:spcPct val="90000"/>
              </a:lnSpc>
              <a:defRPr sz="3600" b="1">
                <a:solidFill>
                  <a:srgbClr val="DCDDDE"/>
                </a:solidFill>
              </a:defRPr>
            </a:lvl1pPr>
          </a:lstStyle>
          <a:p>
            <a:pPr lvl="0"/>
            <a:r>
              <a:rPr lang="ru-RU"/>
              <a:t>04</a:t>
            </a:r>
          </a:p>
        </p:txBody>
      </p:sp>
      <p:pic>
        <p:nvPicPr>
          <p:cNvPr id="13" name="Рисунок 12"/>
          <p:cNvPicPr>
            <a:picLocks noChangeAspect="1"/>
          </p:cNvPicPr>
          <p:nvPr userDrawn="1"/>
        </p:nvPicPr>
        <p:blipFill>
          <a:blip r:embed="rId2"/>
          <a:stretch>
            <a:fillRect/>
          </a:stretch>
        </p:blipFill>
        <p:spPr>
          <a:xfrm>
            <a:off x="776071" y="6776589"/>
            <a:ext cx="1920684" cy="438075"/>
          </a:xfrm>
          <a:prstGeom prst="rect">
            <a:avLst/>
          </a:prstGeom>
        </p:spPr>
      </p:pic>
    </p:spTree>
    <p:extLst>
      <p:ext uri="{BB962C8B-B14F-4D97-AF65-F5344CB8AC3E}">
        <p14:creationId xmlns:p14="http://schemas.microsoft.com/office/powerpoint/2010/main" val="1272800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Продукты">
    <p:spTree>
      <p:nvGrpSpPr>
        <p:cNvPr id="1" name=""/>
        <p:cNvGrpSpPr/>
        <p:nvPr/>
      </p:nvGrpSpPr>
      <p:grpSpPr>
        <a:xfrm>
          <a:off x="0" y="0"/>
          <a:ext cx="0" cy="0"/>
          <a:chOff x="0" y="0"/>
          <a:chExt cx="0" cy="0"/>
        </a:xfrm>
      </p:grpSpPr>
      <p:sp>
        <p:nvSpPr>
          <p:cNvPr id="3" name="object 3"/>
          <p:cNvSpPr/>
          <p:nvPr userDrawn="1"/>
        </p:nvSpPr>
        <p:spPr>
          <a:xfrm>
            <a:off x="12588747" y="7182002"/>
            <a:ext cx="839469" cy="378460"/>
          </a:xfrm>
          <a:custGeom>
            <a:avLst/>
            <a:gdLst/>
            <a:ahLst/>
            <a:cxnLst/>
            <a:rect l="l" t="t" r="r" b="b"/>
            <a:pathLst>
              <a:path w="839469" h="378459">
                <a:moveTo>
                  <a:pt x="0" y="378002"/>
                </a:moveTo>
                <a:lnTo>
                  <a:pt x="839215" y="378002"/>
                </a:lnTo>
                <a:lnTo>
                  <a:pt x="839215" y="0"/>
                </a:lnTo>
                <a:lnTo>
                  <a:pt x="0" y="0"/>
                </a:lnTo>
                <a:lnTo>
                  <a:pt x="0" y="378002"/>
                </a:lnTo>
              </a:path>
            </a:pathLst>
          </a:custGeom>
          <a:solidFill>
            <a:srgbClr val="00587C"/>
          </a:solidFill>
        </p:spPr>
        <p:txBody>
          <a:bodyPr wrap="square" lIns="0" tIns="0" rIns="0" bIns="0" rtlCol="0"/>
          <a:lstStyle/>
          <a:p>
            <a:endParaRPr/>
          </a:p>
        </p:txBody>
      </p:sp>
      <p:sp>
        <p:nvSpPr>
          <p:cNvPr id="27" name="object 5"/>
          <p:cNvSpPr/>
          <p:nvPr userDrawn="1"/>
        </p:nvSpPr>
        <p:spPr>
          <a:xfrm>
            <a:off x="839254" y="0"/>
            <a:ext cx="839469" cy="1404620"/>
          </a:xfrm>
          <a:custGeom>
            <a:avLst/>
            <a:gdLst/>
            <a:ahLst/>
            <a:cxnLst/>
            <a:rect l="l" t="t" r="r" b="b"/>
            <a:pathLst>
              <a:path w="839469" h="1404620">
                <a:moveTo>
                  <a:pt x="0" y="1403997"/>
                </a:moveTo>
                <a:lnTo>
                  <a:pt x="839254" y="1403997"/>
                </a:lnTo>
                <a:lnTo>
                  <a:pt x="839254" y="0"/>
                </a:lnTo>
                <a:lnTo>
                  <a:pt x="0" y="0"/>
                </a:lnTo>
                <a:lnTo>
                  <a:pt x="0" y="1403997"/>
                </a:lnTo>
                <a:close/>
              </a:path>
            </a:pathLst>
          </a:custGeom>
          <a:solidFill>
            <a:srgbClr val="00587C"/>
          </a:solidFill>
        </p:spPr>
        <p:txBody>
          <a:bodyPr wrap="square" lIns="0" tIns="0" rIns="0" bIns="0" rtlCol="0"/>
          <a:lstStyle/>
          <a:p>
            <a:endParaRPr/>
          </a:p>
        </p:txBody>
      </p:sp>
      <p:sp>
        <p:nvSpPr>
          <p:cNvPr id="28" name="Текст 30"/>
          <p:cNvSpPr>
            <a:spLocks noGrp="1"/>
          </p:cNvSpPr>
          <p:nvPr>
            <p:ph type="body" sz="quarter" idx="21" hasCustomPrompt="1"/>
          </p:nvPr>
        </p:nvSpPr>
        <p:spPr>
          <a:xfrm>
            <a:off x="880946" y="865101"/>
            <a:ext cx="756084" cy="530647"/>
          </a:xfrm>
          <a:prstGeom prst="rect">
            <a:avLst/>
          </a:prstGeom>
        </p:spPr>
        <p:txBody>
          <a:bodyPr lIns="36000" rIns="36000"/>
          <a:lstStyle>
            <a:lvl1pPr algn="ctr">
              <a:lnSpc>
                <a:spcPct val="90000"/>
              </a:lnSpc>
              <a:defRPr sz="3600" b="1">
                <a:solidFill>
                  <a:srgbClr val="DCDDDE"/>
                </a:solidFill>
              </a:defRPr>
            </a:lvl1pPr>
          </a:lstStyle>
          <a:p>
            <a:pPr lvl="0"/>
            <a:r>
              <a:rPr lang="ru-RU"/>
              <a:t>04</a:t>
            </a:r>
          </a:p>
        </p:txBody>
      </p:sp>
      <p:sp>
        <p:nvSpPr>
          <p:cNvPr id="11" name="Текст 30"/>
          <p:cNvSpPr>
            <a:spLocks noGrp="1"/>
          </p:cNvSpPr>
          <p:nvPr>
            <p:ph type="body" sz="quarter" idx="12" hasCustomPrompt="1"/>
          </p:nvPr>
        </p:nvSpPr>
        <p:spPr>
          <a:xfrm>
            <a:off x="1887414" y="856706"/>
            <a:ext cx="10333148" cy="539042"/>
          </a:xfrm>
          <a:prstGeom prst="rect">
            <a:avLst/>
          </a:prstGeom>
        </p:spPr>
        <p:txBody>
          <a:bodyPr anchor="ctr"/>
          <a:lstStyle>
            <a:lvl1pPr>
              <a:lnSpc>
                <a:spcPct val="90000"/>
              </a:lnSpc>
              <a:defRPr sz="3200" b="1"/>
            </a:lvl1pPr>
          </a:lstStyle>
          <a:p>
            <a:pPr lvl="0"/>
            <a:r>
              <a:rPr lang="ru-RU"/>
              <a:t>Заголовок основного раздела</a:t>
            </a:r>
          </a:p>
        </p:txBody>
      </p:sp>
      <p:pic>
        <p:nvPicPr>
          <p:cNvPr id="9" name="Рисунок 8"/>
          <p:cNvPicPr>
            <a:picLocks noChangeAspect="1"/>
          </p:cNvPicPr>
          <p:nvPr userDrawn="1"/>
        </p:nvPicPr>
        <p:blipFill>
          <a:blip r:embed="rId2"/>
          <a:stretch>
            <a:fillRect/>
          </a:stretch>
        </p:blipFill>
        <p:spPr>
          <a:xfrm>
            <a:off x="776071" y="6776589"/>
            <a:ext cx="1920684" cy="438075"/>
          </a:xfrm>
          <a:prstGeom prst="rect">
            <a:avLst/>
          </a:prstGeom>
        </p:spPr>
      </p:pic>
    </p:spTree>
    <p:extLst>
      <p:ext uri="{BB962C8B-B14F-4D97-AF65-F5344CB8AC3E}">
        <p14:creationId xmlns:p14="http://schemas.microsoft.com/office/powerpoint/2010/main" val="3875146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7430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Продукты">
    <p:spTree>
      <p:nvGrpSpPr>
        <p:cNvPr id="1" name=""/>
        <p:cNvGrpSpPr/>
        <p:nvPr/>
      </p:nvGrpSpPr>
      <p:grpSpPr>
        <a:xfrm>
          <a:off x="0" y="0"/>
          <a:ext cx="0" cy="0"/>
          <a:chOff x="0" y="0"/>
          <a:chExt cx="0" cy="0"/>
        </a:xfrm>
      </p:grpSpPr>
      <p:sp>
        <p:nvSpPr>
          <p:cNvPr id="2" name="object 2"/>
          <p:cNvSpPr/>
          <p:nvPr userDrawn="1"/>
        </p:nvSpPr>
        <p:spPr>
          <a:xfrm>
            <a:off x="6731990" y="12"/>
            <a:ext cx="6696075" cy="234315"/>
          </a:xfrm>
          <a:custGeom>
            <a:avLst/>
            <a:gdLst/>
            <a:ahLst/>
            <a:cxnLst/>
            <a:rect l="l" t="t" r="r" b="b"/>
            <a:pathLst>
              <a:path w="6696075" h="234315">
                <a:moveTo>
                  <a:pt x="0" y="234264"/>
                </a:moveTo>
                <a:lnTo>
                  <a:pt x="6695972" y="234264"/>
                </a:lnTo>
                <a:lnTo>
                  <a:pt x="6695972" y="0"/>
                </a:lnTo>
                <a:lnTo>
                  <a:pt x="0" y="0"/>
                </a:lnTo>
                <a:lnTo>
                  <a:pt x="0" y="234264"/>
                </a:lnTo>
              </a:path>
            </a:pathLst>
          </a:custGeom>
          <a:solidFill>
            <a:srgbClr val="D1D3D4"/>
          </a:solidFill>
        </p:spPr>
        <p:txBody>
          <a:bodyPr wrap="square" lIns="0" tIns="0" rIns="0" bIns="0" rtlCol="0"/>
          <a:lstStyle/>
          <a:p>
            <a:endParaRPr/>
          </a:p>
        </p:txBody>
      </p:sp>
      <p:sp>
        <p:nvSpPr>
          <p:cNvPr id="3" name="object 3"/>
          <p:cNvSpPr/>
          <p:nvPr userDrawn="1"/>
        </p:nvSpPr>
        <p:spPr>
          <a:xfrm>
            <a:off x="12588747" y="7182002"/>
            <a:ext cx="839469" cy="378460"/>
          </a:xfrm>
          <a:custGeom>
            <a:avLst/>
            <a:gdLst/>
            <a:ahLst/>
            <a:cxnLst/>
            <a:rect l="l" t="t" r="r" b="b"/>
            <a:pathLst>
              <a:path w="839469" h="378459">
                <a:moveTo>
                  <a:pt x="0" y="378002"/>
                </a:moveTo>
                <a:lnTo>
                  <a:pt x="839215" y="378002"/>
                </a:lnTo>
                <a:lnTo>
                  <a:pt x="839215" y="0"/>
                </a:lnTo>
                <a:lnTo>
                  <a:pt x="0" y="0"/>
                </a:lnTo>
                <a:lnTo>
                  <a:pt x="0" y="378002"/>
                </a:lnTo>
              </a:path>
            </a:pathLst>
          </a:custGeom>
          <a:solidFill>
            <a:srgbClr val="00587C"/>
          </a:solidFill>
        </p:spPr>
        <p:txBody>
          <a:bodyPr wrap="square" lIns="0" tIns="0" rIns="0" bIns="0" rtlCol="0"/>
          <a:lstStyle/>
          <a:p>
            <a:endParaRPr/>
          </a:p>
        </p:txBody>
      </p:sp>
      <p:sp>
        <p:nvSpPr>
          <p:cNvPr id="27" name="object 5"/>
          <p:cNvSpPr/>
          <p:nvPr userDrawn="1"/>
        </p:nvSpPr>
        <p:spPr>
          <a:xfrm>
            <a:off x="839254" y="0"/>
            <a:ext cx="839469" cy="1404620"/>
          </a:xfrm>
          <a:custGeom>
            <a:avLst/>
            <a:gdLst/>
            <a:ahLst/>
            <a:cxnLst/>
            <a:rect l="l" t="t" r="r" b="b"/>
            <a:pathLst>
              <a:path w="839469" h="1404620">
                <a:moveTo>
                  <a:pt x="0" y="1403997"/>
                </a:moveTo>
                <a:lnTo>
                  <a:pt x="839254" y="1403997"/>
                </a:lnTo>
                <a:lnTo>
                  <a:pt x="839254" y="0"/>
                </a:lnTo>
                <a:lnTo>
                  <a:pt x="0" y="0"/>
                </a:lnTo>
                <a:lnTo>
                  <a:pt x="0" y="1403997"/>
                </a:lnTo>
                <a:close/>
              </a:path>
            </a:pathLst>
          </a:custGeom>
          <a:solidFill>
            <a:srgbClr val="00587C"/>
          </a:solidFill>
        </p:spPr>
        <p:txBody>
          <a:bodyPr wrap="square" lIns="0" tIns="0" rIns="0" bIns="0" rtlCol="0"/>
          <a:lstStyle/>
          <a:p>
            <a:endParaRPr/>
          </a:p>
        </p:txBody>
      </p:sp>
      <p:sp>
        <p:nvSpPr>
          <p:cNvPr id="28" name="Текст 30"/>
          <p:cNvSpPr>
            <a:spLocks noGrp="1"/>
          </p:cNvSpPr>
          <p:nvPr>
            <p:ph type="body" sz="quarter" idx="21" hasCustomPrompt="1"/>
          </p:nvPr>
        </p:nvSpPr>
        <p:spPr>
          <a:xfrm>
            <a:off x="880946" y="865101"/>
            <a:ext cx="756084" cy="530647"/>
          </a:xfrm>
          <a:prstGeom prst="rect">
            <a:avLst/>
          </a:prstGeom>
        </p:spPr>
        <p:txBody>
          <a:bodyPr lIns="36000" rIns="36000"/>
          <a:lstStyle>
            <a:lvl1pPr algn="ctr">
              <a:lnSpc>
                <a:spcPct val="90000"/>
              </a:lnSpc>
              <a:defRPr sz="3600" b="1">
                <a:solidFill>
                  <a:srgbClr val="DCDDDE"/>
                </a:solidFill>
              </a:defRPr>
            </a:lvl1pPr>
          </a:lstStyle>
          <a:p>
            <a:pPr lvl="0"/>
            <a:r>
              <a:rPr lang="ru-RU"/>
              <a:t>04</a:t>
            </a:r>
          </a:p>
        </p:txBody>
      </p:sp>
      <p:sp>
        <p:nvSpPr>
          <p:cNvPr id="29" name="Текст 30"/>
          <p:cNvSpPr>
            <a:spLocks noGrp="1"/>
          </p:cNvSpPr>
          <p:nvPr>
            <p:ph type="body" sz="quarter" idx="12" hasCustomPrompt="1"/>
          </p:nvPr>
        </p:nvSpPr>
        <p:spPr>
          <a:xfrm>
            <a:off x="267234" y="5617629"/>
            <a:ext cx="3240360" cy="576064"/>
          </a:xfrm>
          <a:prstGeom prst="rect">
            <a:avLst/>
          </a:prstGeom>
        </p:spPr>
        <p:txBody>
          <a:bodyPr/>
          <a:lstStyle>
            <a:lvl1pPr>
              <a:lnSpc>
                <a:spcPct val="90000"/>
              </a:lnSpc>
              <a:defRPr sz="3600" b="1" baseline="0"/>
            </a:lvl1pPr>
          </a:lstStyle>
          <a:p>
            <a:pPr lvl="0"/>
            <a:r>
              <a:rPr lang="ru-RU"/>
              <a:t>Название</a:t>
            </a:r>
          </a:p>
        </p:txBody>
      </p:sp>
      <p:sp>
        <p:nvSpPr>
          <p:cNvPr id="31" name="Текст 16"/>
          <p:cNvSpPr>
            <a:spLocks noGrp="1"/>
          </p:cNvSpPr>
          <p:nvPr>
            <p:ph type="body" sz="quarter" idx="30"/>
          </p:nvPr>
        </p:nvSpPr>
        <p:spPr>
          <a:xfrm>
            <a:off x="1851410" y="685081"/>
            <a:ext cx="4608512" cy="2484276"/>
          </a:xfrm>
          <a:prstGeom prst="rect">
            <a:avLst/>
          </a:prstGeom>
        </p:spPr>
        <p:txBody>
          <a:bodyPr/>
          <a:lstStyle>
            <a:lvl1pPr>
              <a:lnSpc>
                <a:spcPct val="100000"/>
              </a:lnSpc>
              <a:defRPr sz="1400" baseline="0"/>
            </a:lvl1pPr>
            <a:lvl2pPr>
              <a:defRPr sz="1800"/>
            </a:lvl2pPr>
            <a:lvl3pPr>
              <a:defRPr sz="1800"/>
            </a:lvl3pPr>
            <a:lvl4pPr>
              <a:defRPr sz="1800"/>
            </a:lvl4pPr>
            <a:lvl5pPr>
              <a:defRPr sz="1800"/>
            </a:lvl5pPr>
          </a:lstStyle>
          <a:p>
            <a:pPr lvl="0"/>
            <a:r>
              <a:rPr lang="ru-RU"/>
              <a:t>Образец текста</a:t>
            </a:r>
          </a:p>
        </p:txBody>
      </p:sp>
      <p:sp>
        <p:nvSpPr>
          <p:cNvPr id="33" name="Текст 16"/>
          <p:cNvSpPr>
            <a:spLocks noGrp="1"/>
          </p:cNvSpPr>
          <p:nvPr>
            <p:ph type="body" sz="quarter" idx="32"/>
          </p:nvPr>
        </p:nvSpPr>
        <p:spPr>
          <a:xfrm>
            <a:off x="6387914" y="5149577"/>
            <a:ext cx="5976664" cy="1908212"/>
          </a:xfrm>
          <a:prstGeom prst="rect">
            <a:avLst/>
          </a:prstGeom>
        </p:spPr>
        <p:txBody>
          <a:bodyPr/>
          <a:lstStyle>
            <a:lvl1pPr>
              <a:lnSpc>
                <a:spcPct val="100000"/>
              </a:lnSpc>
              <a:defRPr sz="1400" baseline="0"/>
            </a:lvl1pPr>
            <a:lvl2pPr>
              <a:defRPr sz="1800"/>
            </a:lvl2pPr>
            <a:lvl3pPr>
              <a:defRPr sz="1800"/>
            </a:lvl3pPr>
            <a:lvl4pPr>
              <a:defRPr sz="1800"/>
            </a:lvl4pPr>
            <a:lvl5pPr>
              <a:defRPr sz="1800"/>
            </a:lvl5pPr>
          </a:lstStyle>
          <a:p>
            <a:pPr lvl="0"/>
            <a:r>
              <a:rPr lang="ru-RU"/>
              <a:t>Образец текста</a:t>
            </a:r>
          </a:p>
        </p:txBody>
      </p:sp>
      <p:pic>
        <p:nvPicPr>
          <p:cNvPr id="11" name="Рисунок 10"/>
          <p:cNvPicPr>
            <a:picLocks noChangeAspect="1"/>
          </p:cNvPicPr>
          <p:nvPr userDrawn="1"/>
        </p:nvPicPr>
        <p:blipFill>
          <a:blip r:embed="rId2"/>
          <a:stretch>
            <a:fillRect/>
          </a:stretch>
        </p:blipFill>
        <p:spPr>
          <a:xfrm>
            <a:off x="776071" y="6776589"/>
            <a:ext cx="1920684" cy="438075"/>
          </a:xfrm>
          <a:prstGeom prst="rect">
            <a:avLst/>
          </a:prstGeom>
        </p:spPr>
      </p:pic>
    </p:spTree>
    <p:extLst>
      <p:ext uri="{BB962C8B-B14F-4D97-AF65-F5344CB8AC3E}">
        <p14:creationId xmlns:p14="http://schemas.microsoft.com/office/powerpoint/2010/main" val="2869349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15" name="object 17"/>
          <p:cNvSpPr/>
          <p:nvPr userDrawn="1"/>
        </p:nvSpPr>
        <p:spPr>
          <a:xfrm>
            <a:off x="0" y="12"/>
            <a:ext cx="1678939" cy="945515"/>
          </a:xfrm>
          <a:custGeom>
            <a:avLst/>
            <a:gdLst/>
            <a:ahLst/>
            <a:cxnLst/>
            <a:rect l="l" t="t" r="r" b="b"/>
            <a:pathLst>
              <a:path w="1678939" h="945515">
                <a:moveTo>
                  <a:pt x="0" y="944994"/>
                </a:moveTo>
                <a:lnTo>
                  <a:pt x="1678495" y="944994"/>
                </a:lnTo>
                <a:lnTo>
                  <a:pt x="1678495" y="0"/>
                </a:lnTo>
                <a:lnTo>
                  <a:pt x="0" y="0"/>
                </a:lnTo>
                <a:lnTo>
                  <a:pt x="0" y="944994"/>
                </a:lnTo>
                <a:close/>
              </a:path>
            </a:pathLst>
          </a:custGeom>
          <a:solidFill>
            <a:srgbClr val="00587C"/>
          </a:solidFill>
        </p:spPr>
        <p:txBody>
          <a:bodyPr wrap="square" lIns="0" tIns="0" rIns="0" bIns="0" rtlCol="0"/>
          <a:lstStyle/>
          <a:p>
            <a:endParaRPr/>
          </a:p>
        </p:txBody>
      </p:sp>
      <p:sp>
        <p:nvSpPr>
          <p:cNvPr id="7" name="object 2"/>
          <p:cNvSpPr/>
          <p:nvPr userDrawn="1"/>
        </p:nvSpPr>
        <p:spPr>
          <a:xfrm>
            <a:off x="6731990" y="12"/>
            <a:ext cx="6696075" cy="7560309"/>
          </a:xfrm>
          <a:custGeom>
            <a:avLst/>
            <a:gdLst/>
            <a:ahLst/>
            <a:cxnLst/>
            <a:rect l="l" t="t" r="r" b="b"/>
            <a:pathLst>
              <a:path w="6696075" h="7560309">
                <a:moveTo>
                  <a:pt x="0" y="7559992"/>
                </a:moveTo>
                <a:lnTo>
                  <a:pt x="6695972" y="7559992"/>
                </a:lnTo>
                <a:lnTo>
                  <a:pt x="6695972" y="0"/>
                </a:lnTo>
                <a:lnTo>
                  <a:pt x="0" y="0"/>
                </a:lnTo>
                <a:lnTo>
                  <a:pt x="0" y="7559992"/>
                </a:lnTo>
              </a:path>
            </a:pathLst>
          </a:custGeom>
          <a:solidFill>
            <a:srgbClr val="DCDDDE"/>
          </a:solidFill>
        </p:spPr>
        <p:txBody>
          <a:bodyPr wrap="square" lIns="0" tIns="0" rIns="0" bIns="0" rtlCol="0"/>
          <a:lstStyle/>
          <a:p>
            <a:endParaRPr/>
          </a:p>
        </p:txBody>
      </p:sp>
      <p:sp>
        <p:nvSpPr>
          <p:cNvPr id="10" name="object 5"/>
          <p:cNvSpPr/>
          <p:nvPr userDrawn="1"/>
        </p:nvSpPr>
        <p:spPr>
          <a:xfrm>
            <a:off x="1691195" y="957707"/>
            <a:ext cx="4171315" cy="5671820"/>
          </a:xfrm>
          <a:custGeom>
            <a:avLst/>
            <a:gdLst/>
            <a:ahLst/>
            <a:cxnLst/>
            <a:rect l="l" t="t" r="r" b="b"/>
            <a:pathLst>
              <a:path w="4171315" h="5671820">
                <a:moveTo>
                  <a:pt x="0" y="5671604"/>
                </a:moveTo>
                <a:lnTo>
                  <a:pt x="4170845" y="5671604"/>
                </a:lnTo>
                <a:lnTo>
                  <a:pt x="4170845" y="0"/>
                </a:lnTo>
                <a:lnTo>
                  <a:pt x="0" y="0"/>
                </a:lnTo>
                <a:lnTo>
                  <a:pt x="0" y="5671604"/>
                </a:lnTo>
                <a:close/>
              </a:path>
            </a:pathLst>
          </a:custGeom>
          <a:ln w="25399">
            <a:solidFill>
              <a:srgbClr val="005890"/>
            </a:solidFill>
            <a:miter lim="800000"/>
          </a:ln>
        </p:spPr>
        <p:txBody>
          <a:bodyPr wrap="square" lIns="0" tIns="0" rIns="0" bIns="0" rtlCol="0"/>
          <a:lstStyle/>
          <a:p>
            <a:endParaRPr/>
          </a:p>
        </p:txBody>
      </p:sp>
      <p:sp>
        <p:nvSpPr>
          <p:cNvPr id="11" name="object 6"/>
          <p:cNvSpPr/>
          <p:nvPr userDrawn="1"/>
        </p:nvSpPr>
        <p:spPr>
          <a:xfrm>
            <a:off x="883704" y="2879458"/>
            <a:ext cx="5811520" cy="1801495"/>
          </a:xfrm>
          <a:custGeom>
            <a:avLst/>
            <a:gdLst/>
            <a:ahLst/>
            <a:cxnLst/>
            <a:rect l="l" t="t" r="r" b="b"/>
            <a:pathLst>
              <a:path w="5811520" h="1801495">
                <a:moveTo>
                  <a:pt x="0" y="1801101"/>
                </a:moveTo>
                <a:lnTo>
                  <a:pt x="5811253" y="1801101"/>
                </a:lnTo>
                <a:lnTo>
                  <a:pt x="5811253" y="0"/>
                </a:lnTo>
                <a:lnTo>
                  <a:pt x="0" y="0"/>
                </a:lnTo>
                <a:lnTo>
                  <a:pt x="0" y="1801101"/>
                </a:lnTo>
                <a:close/>
              </a:path>
            </a:pathLst>
          </a:custGeom>
          <a:solidFill>
            <a:srgbClr val="FFFFFF"/>
          </a:solidFill>
        </p:spPr>
        <p:txBody>
          <a:bodyPr wrap="square" lIns="0" tIns="0" rIns="0" bIns="0" rtlCol="0"/>
          <a:lstStyle/>
          <a:p>
            <a:endParaRPr/>
          </a:p>
        </p:txBody>
      </p:sp>
      <p:sp>
        <p:nvSpPr>
          <p:cNvPr id="12" name="object 7"/>
          <p:cNvSpPr/>
          <p:nvPr userDrawn="1"/>
        </p:nvSpPr>
        <p:spPr>
          <a:xfrm>
            <a:off x="883704" y="2879458"/>
            <a:ext cx="5811520" cy="1801495"/>
          </a:xfrm>
          <a:custGeom>
            <a:avLst/>
            <a:gdLst/>
            <a:ahLst/>
            <a:cxnLst/>
            <a:rect l="l" t="t" r="r" b="b"/>
            <a:pathLst>
              <a:path w="5811520" h="1801495">
                <a:moveTo>
                  <a:pt x="0" y="1801101"/>
                </a:moveTo>
                <a:lnTo>
                  <a:pt x="5811253" y="1801101"/>
                </a:lnTo>
                <a:lnTo>
                  <a:pt x="5811253" y="0"/>
                </a:lnTo>
                <a:lnTo>
                  <a:pt x="0" y="0"/>
                </a:lnTo>
                <a:lnTo>
                  <a:pt x="0" y="1801101"/>
                </a:lnTo>
                <a:close/>
              </a:path>
            </a:pathLst>
          </a:custGeom>
          <a:ln w="88900">
            <a:solidFill>
              <a:srgbClr val="005890"/>
            </a:solidFill>
            <a:miter lim="800000"/>
          </a:ln>
        </p:spPr>
        <p:txBody>
          <a:bodyPr wrap="square" lIns="0" tIns="0" rIns="0" bIns="0" rtlCol="0"/>
          <a:lstStyle/>
          <a:p>
            <a:endParaRPr/>
          </a:p>
        </p:txBody>
      </p:sp>
      <p:sp>
        <p:nvSpPr>
          <p:cNvPr id="13" name="Текст 30"/>
          <p:cNvSpPr>
            <a:spLocks noGrp="1"/>
          </p:cNvSpPr>
          <p:nvPr>
            <p:ph type="body" sz="quarter" idx="21" hasCustomPrompt="1"/>
          </p:nvPr>
        </p:nvSpPr>
        <p:spPr>
          <a:xfrm>
            <a:off x="102209" y="349200"/>
            <a:ext cx="1474520" cy="530647"/>
          </a:xfrm>
          <a:prstGeom prst="rect">
            <a:avLst/>
          </a:prstGeom>
        </p:spPr>
        <p:txBody>
          <a:bodyPr lIns="36000" rIns="36000"/>
          <a:lstStyle>
            <a:lvl1pPr algn="ctr">
              <a:lnSpc>
                <a:spcPct val="90000"/>
              </a:lnSpc>
              <a:defRPr sz="3600" b="1">
                <a:solidFill>
                  <a:srgbClr val="DCDDDE"/>
                </a:solidFill>
              </a:defRPr>
            </a:lvl1pPr>
          </a:lstStyle>
          <a:p>
            <a:pPr lvl="0"/>
            <a:r>
              <a:rPr lang="ru-RU" dirty="0" smtClean="0"/>
              <a:t>201</a:t>
            </a:r>
            <a:r>
              <a:rPr lang="en-US" dirty="0" smtClean="0"/>
              <a:t>9</a:t>
            </a:r>
            <a:endParaRPr lang="ru-RU" dirty="0"/>
          </a:p>
        </p:txBody>
      </p:sp>
      <p:pic>
        <p:nvPicPr>
          <p:cNvPr id="14" name="Рисунок 1"/>
          <p:cNvPicPr>
            <a:picLocks noChangeAspect="1"/>
          </p:cNvPicPr>
          <p:nvPr userDrawn="1"/>
        </p:nvPicPr>
        <p:blipFill rotWithShape="1">
          <a:blip r:embed="rId2">
            <a:extLst>
              <a:ext uri="{28A0092B-C50C-407E-A947-70E740481C1C}">
                <a14:useLocalDpi xmlns:a14="http://schemas.microsoft.com/office/drawing/2010/main" val="0"/>
              </a:ext>
            </a:extLst>
          </a:blip>
          <a:srcRect t="2281" b="3457"/>
          <a:stretch/>
        </p:blipFill>
        <p:spPr bwMode="auto">
          <a:xfrm>
            <a:off x="6732000" y="12"/>
            <a:ext cx="6696000" cy="473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p:cNvPicPr>
            <a:picLocks noChangeAspect="1"/>
          </p:cNvPicPr>
          <p:nvPr userDrawn="1"/>
        </p:nvPicPr>
        <p:blipFill>
          <a:blip r:embed="rId3"/>
          <a:stretch>
            <a:fillRect/>
          </a:stretch>
        </p:blipFill>
        <p:spPr>
          <a:xfrm>
            <a:off x="1671390" y="3277369"/>
            <a:ext cx="4238461" cy="966720"/>
          </a:xfrm>
          <a:prstGeom prst="rect">
            <a:avLst/>
          </a:prstGeom>
        </p:spPr>
      </p:pic>
    </p:spTree>
    <p:extLst>
      <p:ext uri="{BB962C8B-B14F-4D97-AF65-F5344CB8AC3E}">
        <p14:creationId xmlns:p14="http://schemas.microsoft.com/office/powerpoint/2010/main" val="414082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Слайд разделителя">
    <p:bg>
      <p:bgPr>
        <a:solidFill>
          <a:schemeClr val="bg1"/>
        </a:solidFill>
        <a:effectLst/>
      </p:bgPr>
    </p:bg>
    <p:spTree>
      <p:nvGrpSpPr>
        <p:cNvPr id="1" name=""/>
        <p:cNvGrpSpPr/>
        <p:nvPr/>
      </p:nvGrpSpPr>
      <p:grpSpPr>
        <a:xfrm>
          <a:off x="0" y="0"/>
          <a:ext cx="0" cy="0"/>
          <a:chOff x="0" y="0"/>
          <a:chExt cx="0" cy="0"/>
        </a:xfrm>
      </p:grpSpPr>
      <p:sp>
        <p:nvSpPr>
          <p:cNvPr id="18" name="bk object 18"/>
          <p:cNvSpPr/>
          <p:nvPr/>
        </p:nvSpPr>
        <p:spPr>
          <a:xfrm>
            <a:off x="3376053" y="964044"/>
            <a:ext cx="4158615" cy="5646420"/>
          </a:xfrm>
          <a:custGeom>
            <a:avLst/>
            <a:gdLst/>
            <a:ahLst/>
            <a:cxnLst/>
            <a:rect l="l" t="t" r="r" b="b"/>
            <a:pathLst>
              <a:path w="4158615" h="5646420">
                <a:moveTo>
                  <a:pt x="0" y="5646305"/>
                </a:moveTo>
                <a:lnTo>
                  <a:pt x="4158145" y="5646305"/>
                </a:lnTo>
                <a:lnTo>
                  <a:pt x="4158145" y="0"/>
                </a:lnTo>
                <a:lnTo>
                  <a:pt x="0" y="0"/>
                </a:lnTo>
                <a:lnTo>
                  <a:pt x="0" y="5646305"/>
                </a:lnTo>
                <a:close/>
              </a:path>
            </a:pathLst>
          </a:custGeom>
          <a:ln w="88900">
            <a:solidFill>
              <a:srgbClr val="00587C"/>
            </a:solidFill>
            <a:miter lim="800000"/>
          </a:ln>
        </p:spPr>
        <p:txBody>
          <a:bodyPr wrap="square" lIns="0" tIns="0" rIns="0" bIns="0" rtlCol="0"/>
          <a:lstStyle/>
          <a:p>
            <a:endParaRPr/>
          </a:p>
        </p:txBody>
      </p:sp>
      <p:sp>
        <p:nvSpPr>
          <p:cNvPr id="25" name="Текст 30"/>
          <p:cNvSpPr>
            <a:spLocks noGrp="1"/>
          </p:cNvSpPr>
          <p:nvPr>
            <p:ph type="body" sz="quarter" idx="12" hasCustomPrompt="1"/>
          </p:nvPr>
        </p:nvSpPr>
        <p:spPr>
          <a:xfrm>
            <a:off x="8258856" y="1887173"/>
            <a:ext cx="4249738" cy="1152128"/>
          </a:xfrm>
          <a:prstGeom prst="rect">
            <a:avLst/>
          </a:prstGeom>
        </p:spPr>
        <p:txBody>
          <a:bodyPr/>
          <a:lstStyle>
            <a:lvl1pPr>
              <a:lnSpc>
                <a:spcPct val="90000"/>
              </a:lnSpc>
              <a:defRPr sz="3600" b="1"/>
            </a:lvl1pPr>
          </a:lstStyle>
          <a:p>
            <a:pPr lvl="0"/>
            <a:r>
              <a:rPr lang="ru-RU"/>
              <a:t>Название презентации</a:t>
            </a:r>
          </a:p>
        </p:txBody>
      </p:sp>
      <p:pic>
        <p:nvPicPr>
          <p:cNvPr id="3" name="Рисунок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574" y="2328204"/>
            <a:ext cx="5158957" cy="3145409"/>
          </a:xfrm>
          <a:prstGeom prst="rect">
            <a:avLst/>
          </a:prstGeom>
        </p:spPr>
      </p:pic>
      <p:pic>
        <p:nvPicPr>
          <p:cNvPr id="13" name="Рисунок 12"/>
          <p:cNvPicPr>
            <a:picLocks noChangeAspect="1"/>
          </p:cNvPicPr>
          <p:nvPr userDrawn="1"/>
        </p:nvPicPr>
        <p:blipFill>
          <a:blip r:embed="rId3"/>
          <a:stretch>
            <a:fillRect/>
          </a:stretch>
        </p:blipFill>
        <p:spPr>
          <a:xfrm>
            <a:off x="776071" y="6776589"/>
            <a:ext cx="1920684" cy="438075"/>
          </a:xfrm>
          <a:prstGeom prst="rect">
            <a:avLst/>
          </a:prstGeom>
        </p:spPr>
      </p:pic>
      <p:grpSp>
        <p:nvGrpSpPr>
          <p:cNvPr id="2" name="Группа 1"/>
          <p:cNvGrpSpPr/>
          <p:nvPr userDrawn="1"/>
        </p:nvGrpSpPr>
        <p:grpSpPr>
          <a:xfrm>
            <a:off x="7505999" y="5617629"/>
            <a:ext cx="5922472" cy="0"/>
            <a:chOff x="7505999" y="5617629"/>
            <a:chExt cx="5922472" cy="0"/>
          </a:xfrm>
        </p:grpSpPr>
        <p:sp>
          <p:nvSpPr>
            <p:cNvPr id="16" name="bk object 16"/>
            <p:cNvSpPr/>
            <p:nvPr/>
          </p:nvSpPr>
          <p:spPr>
            <a:xfrm>
              <a:off x="10739246" y="5617629"/>
              <a:ext cx="2689225" cy="0"/>
            </a:xfrm>
            <a:custGeom>
              <a:avLst/>
              <a:gdLst/>
              <a:ahLst/>
              <a:cxnLst/>
              <a:rect l="l" t="t" r="r" b="b"/>
              <a:pathLst>
                <a:path w="2689225">
                  <a:moveTo>
                    <a:pt x="0" y="0"/>
                  </a:moveTo>
                  <a:lnTo>
                    <a:pt x="2688716" y="0"/>
                  </a:lnTo>
                </a:path>
              </a:pathLst>
            </a:custGeom>
            <a:ln w="25400">
              <a:solidFill>
                <a:srgbClr val="00587C"/>
              </a:solidFill>
            </a:ln>
          </p:spPr>
          <p:txBody>
            <a:bodyPr wrap="square" lIns="0" tIns="0" rIns="0" bIns="0" rtlCol="0"/>
            <a:lstStyle/>
            <a:p>
              <a:endParaRPr/>
            </a:p>
          </p:txBody>
        </p:sp>
        <p:sp>
          <p:nvSpPr>
            <p:cNvPr id="17" name="bk object 17"/>
            <p:cNvSpPr/>
            <p:nvPr/>
          </p:nvSpPr>
          <p:spPr>
            <a:xfrm>
              <a:off x="7505999" y="5617629"/>
              <a:ext cx="702310" cy="0"/>
            </a:xfrm>
            <a:custGeom>
              <a:avLst/>
              <a:gdLst/>
              <a:ahLst/>
              <a:cxnLst/>
              <a:rect l="l" t="t" r="r" b="b"/>
              <a:pathLst>
                <a:path w="702309">
                  <a:moveTo>
                    <a:pt x="0" y="0"/>
                  </a:moveTo>
                  <a:lnTo>
                    <a:pt x="701997" y="0"/>
                  </a:lnTo>
                </a:path>
              </a:pathLst>
            </a:custGeom>
            <a:ln w="25400">
              <a:solidFill>
                <a:srgbClr val="00587C"/>
              </a:solidFill>
            </a:ln>
          </p:spPr>
          <p:txBody>
            <a:bodyPr wrap="square" lIns="0" tIns="0" rIns="0" bIns="0" rtlCol="0"/>
            <a:lstStyle/>
            <a:p>
              <a:endParaRPr/>
            </a:p>
          </p:txBody>
        </p:sp>
        <p:sp>
          <p:nvSpPr>
            <p:cNvPr id="9" name="bk object 16"/>
            <p:cNvSpPr/>
            <p:nvPr userDrawn="1"/>
          </p:nvSpPr>
          <p:spPr>
            <a:xfrm>
              <a:off x="8116106" y="5617629"/>
              <a:ext cx="2689225" cy="0"/>
            </a:xfrm>
            <a:custGeom>
              <a:avLst/>
              <a:gdLst/>
              <a:ahLst/>
              <a:cxnLst/>
              <a:rect l="l" t="t" r="r" b="b"/>
              <a:pathLst>
                <a:path w="2689225">
                  <a:moveTo>
                    <a:pt x="0" y="0"/>
                  </a:moveTo>
                  <a:lnTo>
                    <a:pt x="2688716" y="0"/>
                  </a:lnTo>
                </a:path>
              </a:pathLst>
            </a:custGeom>
            <a:ln w="25400">
              <a:solidFill>
                <a:srgbClr val="00587C"/>
              </a:solidFill>
            </a:ln>
          </p:spPr>
          <p:txBody>
            <a:bodyPr wrap="square" lIns="0" tIns="0" rIns="0" bIns="0" rtlCol="0"/>
            <a:lstStyle/>
            <a:p>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Контент">
    <p:spTree>
      <p:nvGrpSpPr>
        <p:cNvPr id="1" name=""/>
        <p:cNvGrpSpPr/>
        <p:nvPr/>
      </p:nvGrpSpPr>
      <p:grpSpPr>
        <a:xfrm>
          <a:off x="0" y="0"/>
          <a:ext cx="0" cy="0"/>
          <a:chOff x="0" y="0"/>
          <a:chExt cx="0" cy="0"/>
        </a:xfrm>
      </p:grpSpPr>
      <p:sp>
        <p:nvSpPr>
          <p:cNvPr id="6" name="object 2"/>
          <p:cNvSpPr/>
          <p:nvPr userDrawn="1"/>
        </p:nvSpPr>
        <p:spPr>
          <a:xfrm>
            <a:off x="0" y="3795191"/>
            <a:ext cx="13427963" cy="3764813"/>
          </a:xfrm>
          <a:prstGeom prst="rect">
            <a:avLst/>
          </a:prstGeom>
          <a:blipFill>
            <a:blip r:embed="rId2" cstate="print"/>
            <a:stretch>
              <a:fillRect/>
            </a:stretch>
          </a:blipFill>
        </p:spPr>
        <p:txBody>
          <a:bodyPr wrap="square" lIns="0" tIns="0" rIns="0" bIns="0" rtlCol="0"/>
          <a:lstStyle/>
          <a:p>
            <a:endParaRPr/>
          </a:p>
        </p:txBody>
      </p:sp>
      <p:sp>
        <p:nvSpPr>
          <p:cNvPr id="7" name="object 3"/>
          <p:cNvSpPr/>
          <p:nvPr userDrawn="1"/>
        </p:nvSpPr>
        <p:spPr>
          <a:xfrm>
            <a:off x="1722945" y="989457"/>
            <a:ext cx="3266440" cy="5581650"/>
          </a:xfrm>
          <a:custGeom>
            <a:avLst/>
            <a:gdLst/>
            <a:ahLst/>
            <a:cxnLst/>
            <a:rect l="l" t="t" r="r" b="b"/>
            <a:pathLst>
              <a:path w="3266440" h="5581650">
                <a:moveTo>
                  <a:pt x="0" y="5581103"/>
                </a:moveTo>
                <a:lnTo>
                  <a:pt x="3265855" y="5581103"/>
                </a:lnTo>
                <a:lnTo>
                  <a:pt x="3265855" y="0"/>
                </a:lnTo>
                <a:lnTo>
                  <a:pt x="0" y="0"/>
                </a:lnTo>
                <a:lnTo>
                  <a:pt x="0" y="5581103"/>
                </a:lnTo>
                <a:close/>
              </a:path>
            </a:pathLst>
          </a:custGeom>
          <a:ln w="88899">
            <a:solidFill>
              <a:srgbClr val="DCDDDE"/>
            </a:solidFill>
            <a:miter lim="800000"/>
          </a:ln>
        </p:spPr>
        <p:txBody>
          <a:bodyPr wrap="square" lIns="0" tIns="0" rIns="0" bIns="0" rtlCol="0"/>
          <a:lstStyle/>
          <a:p>
            <a:endParaRPr/>
          </a:p>
        </p:txBody>
      </p:sp>
      <p:sp>
        <p:nvSpPr>
          <p:cNvPr id="8" name="object 4"/>
          <p:cNvSpPr/>
          <p:nvPr userDrawn="1"/>
        </p:nvSpPr>
        <p:spPr>
          <a:xfrm>
            <a:off x="839254" y="1676095"/>
            <a:ext cx="1609090" cy="810260"/>
          </a:xfrm>
          <a:custGeom>
            <a:avLst/>
            <a:gdLst/>
            <a:ahLst/>
            <a:cxnLst/>
            <a:rect l="l" t="t" r="r" b="b"/>
            <a:pathLst>
              <a:path w="1609089" h="810260">
                <a:moveTo>
                  <a:pt x="0" y="810005"/>
                </a:moveTo>
                <a:lnTo>
                  <a:pt x="1608747" y="810005"/>
                </a:lnTo>
                <a:lnTo>
                  <a:pt x="1608747" y="0"/>
                </a:lnTo>
                <a:lnTo>
                  <a:pt x="0" y="0"/>
                </a:lnTo>
                <a:lnTo>
                  <a:pt x="0" y="810005"/>
                </a:lnTo>
                <a:close/>
              </a:path>
            </a:pathLst>
          </a:custGeom>
          <a:solidFill>
            <a:srgbClr val="FFFFFF"/>
          </a:solidFill>
        </p:spPr>
        <p:txBody>
          <a:bodyPr wrap="square" lIns="0" tIns="0" rIns="0" bIns="0" rtlCol="0"/>
          <a:lstStyle/>
          <a:p>
            <a:endParaRPr/>
          </a:p>
        </p:txBody>
      </p:sp>
      <p:sp>
        <p:nvSpPr>
          <p:cNvPr id="12" name="object 8"/>
          <p:cNvSpPr/>
          <p:nvPr userDrawn="1"/>
        </p:nvSpPr>
        <p:spPr>
          <a:xfrm>
            <a:off x="5874750" y="5"/>
            <a:ext cx="0" cy="756285"/>
          </a:xfrm>
          <a:custGeom>
            <a:avLst/>
            <a:gdLst/>
            <a:ahLst/>
            <a:cxnLst/>
            <a:rect l="l" t="t" r="r" b="b"/>
            <a:pathLst>
              <a:path h="756285">
                <a:moveTo>
                  <a:pt x="0" y="0"/>
                </a:moveTo>
                <a:lnTo>
                  <a:pt x="0" y="756005"/>
                </a:lnTo>
              </a:path>
            </a:pathLst>
          </a:custGeom>
          <a:ln w="25400">
            <a:solidFill>
              <a:srgbClr val="00587C"/>
            </a:solidFill>
          </a:ln>
        </p:spPr>
        <p:txBody>
          <a:bodyPr wrap="square" lIns="0" tIns="0" rIns="0" bIns="0" rtlCol="0"/>
          <a:lstStyle/>
          <a:p>
            <a:endParaRPr/>
          </a:p>
        </p:txBody>
      </p:sp>
      <p:sp>
        <p:nvSpPr>
          <p:cNvPr id="13" name="object 9"/>
          <p:cNvSpPr/>
          <p:nvPr userDrawn="1"/>
        </p:nvSpPr>
        <p:spPr>
          <a:xfrm>
            <a:off x="12114000" y="3240004"/>
            <a:ext cx="1314450" cy="0"/>
          </a:xfrm>
          <a:custGeom>
            <a:avLst/>
            <a:gdLst/>
            <a:ahLst/>
            <a:cxnLst/>
            <a:rect l="l" t="t" r="r" b="b"/>
            <a:pathLst>
              <a:path w="1314450">
                <a:moveTo>
                  <a:pt x="0" y="0"/>
                </a:moveTo>
                <a:lnTo>
                  <a:pt x="1313962" y="0"/>
                </a:lnTo>
              </a:path>
            </a:pathLst>
          </a:custGeom>
          <a:ln w="25400">
            <a:solidFill>
              <a:srgbClr val="00587C"/>
            </a:solidFill>
          </a:ln>
        </p:spPr>
        <p:txBody>
          <a:bodyPr wrap="square" lIns="0" tIns="0" rIns="0" bIns="0" rtlCol="0"/>
          <a:lstStyle/>
          <a:p>
            <a:endParaRPr/>
          </a:p>
        </p:txBody>
      </p:sp>
      <p:sp>
        <p:nvSpPr>
          <p:cNvPr id="14" name="Текст 30"/>
          <p:cNvSpPr>
            <a:spLocks noGrp="1"/>
          </p:cNvSpPr>
          <p:nvPr>
            <p:ph type="body" sz="quarter" idx="12" hasCustomPrompt="1"/>
          </p:nvPr>
        </p:nvSpPr>
        <p:spPr>
          <a:xfrm>
            <a:off x="720000" y="1765201"/>
            <a:ext cx="3204356" cy="540060"/>
          </a:xfrm>
          <a:prstGeom prst="rect">
            <a:avLst/>
          </a:prstGeom>
        </p:spPr>
        <p:txBody>
          <a:bodyPr/>
          <a:lstStyle>
            <a:lvl1pPr>
              <a:lnSpc>
                <a:spcPct val="90000"/>
              </a:lnSpc>
              <a:defRPr sz="3600" b="1"/>
            </a:lvl1pPr>
          </a:lstStyle>
          <a:p>
            <a:pPr lvl="0"/>
            <a:r>
              <a:rPr lang="ru-RU"/>
              <a:t>Заголовок</a:t>
            </a:r>
          </a:p>
        </p:txBody>
      </p:sp>
      <p:sp>
        <p:nvSpPr>
          <p:cNvPr id="17" name="Текст 16"/>
          <p:cNvSpPr>
            <a:spLocks noGrp="1"/>
          </p:cNvSpPr>
          <p:nvPr>
            <p:ph type="body" sz="quarter" idx="13" hasCustomPrompt="1"/>
          </p:nvPr>
        </p:nvSpPr>
        <p:spPr>
          <a:xfrm>
            <a:off x="5790042" y="917996"/>
            <a:ext cx="6970580" cy="2323369"/>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a:t>Lorem ipsum dolor sit amet, consectetur adipiscing elit, sed do eiusmod tempor incididunt ut labore et dolore magna aliqua. Ut enim ad minim veniam, quis nostrud exercitation ullamco laboris nisi ut aliquip ex ea commo- do consequat. Duis aute irure dolor in reprehenderit in voluptate velit esse cillum dolore eu fugiat nulla pariatur. Excepteur sint occaecat cupidatat non proident, sunt in culpa qui officia deserunt mollit anim id est laborum.</a:t>
            </a:r>
          </a:p>
        </p:txBody>
      </p:sp>
      <p:sp>
        <p:nvSpPr>
          <p:cNvPr id="9" name="object 19"/>
          <p:cNvSpPr/>
          <p:nvPr userDrawn="1"/>
        </p:nvSpPr>
        <p:spPr>
          <a:xfrm>
            <a:off x="839254" y="0"/>
            <a:ext cx="839469" cy="1404620"/>
          </a:xfrm>
          <a:custGeom>
            <a:avLst/>
            <a:gdLst/>
            <a:ahLst/>
            <a:cxnLst/>
            <a:rect l="l" t="t" r="r" b="b"/>
            <a:pathLst>
              <a:path w="839469" h="1404620">
                <a:moveTo>
                  <a:pt x="0" y="1403997"/>
                </a:moveTo>
                <a:lnTo>
                  <a:pt x="839254" y="1403997"/>
                </a:lnTo>
                <a:lnTo>
                  <a:pt x="839254" y="0"/>
                </a:lnTo>
                <a:lnTo>
                  <a:pt x="0" y="0"/>
                </a:lnTo>
                <a:lnTo>
                  <a:pt x="0" y="1403997"/>
                </a:lnTo>
                <a:close/>
              </a:path>
            </a:pathLst>
          </a:custGeom>
          <a:solidFill>
            <a:srgbClr val="00587C"/>
          </a:solidFill>
        </p:spPr>
        <p:txBody>
          <a:bodyPr wrap="square" lIns="0" tIns="0" rIns="0" bIns="0" rtlCol="0"/>
          <a:lstStyle/>
          <a:p>
            <a:endParaRPr/>
          </a:p>
        </p:txBody>
      </p:sp>
      <p:sp>
        <p:nvSpPr>
          <p:cNvPr id="10" name="Текст 30"/>
          <p:cNvSpPr>
            <a:spLocks noGrp="1"/>
          </p:cNvSpPr>
          <p:nvPr>
            <p:ph type="body" sz="quarter" idx="21" hasCustomPrompt="1"/>
          </p:nvPr>
        </p:nvSpPr>
        <p:spPr>
          <a:xfrm>
            <a:off x="880946" y="865101"/>
            <a:ext cx="756084" cy="530647"/>
          </a:xfrm>
          <a:prstGeom prst="rect">
            <a:avLst/>
          </a:prstGeom>
        </p:spPr>
        <p:txBody>
          <a:bodyPr lIns="36000" rIns="36000"/>
          <a:lstStyle>
            <a:lvl1pPr algn="ctr">
              <a:lnSpc>
                <a:spcPct val="90000"/>
              </a:lnSpc>
              <a:defRPr sz="3600" b="1">
                <a:solidFill>
                  <a:srgbClr val="DCDDDE"/>
                </a:solidFill>
              </a:defRPr>
            </a:lvl1pPr>
          </a:lstStyle>
          <a:p>
            <a:pPr lvl="0"/>
            <a:r>
              <a:rPr lang="ru-RU"/>
              <a:t>01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Контент">
    <p:spTree>
      <p:nvGrpSpPr>
        <p:cNvPr id="1" name=""/>
        <p:cNvGrpSpPr/>
        <p:nvPr/>
      </p:nvGrpSpPr>
      <p:grpSpPr>
        <a:xfrm>
          <a:off x="0" y="0"/>
          <a:ext cx="0" cy="0"/>
          <a:chOff x="0" y="0"/>
          <a:chExt cx="0" cy="0"/>
        </a:xfrm>
      </p:grpSpPr>
      <p:sp>
        <p:nvSpPr>
          <p:cNvPr id="9" name="object 2"/>
          <p:cNvSpPr/>
          <p:nvPr userDrawn="1"/>
        </p:nvSpPr>
        <p:spPr>
          <a:xfrm>
            <a:off x="1722945" y="2386977"/>
            <a:ext cx="4262755" cy="4184015"/>
          </a:xfrm>
          <a:custGeom>
            <a:avLst/>
            <a:gdLst/>
            <a:ahLst/>
            <a:cxnLst/>
            <a:rect l="l" t="t" r="r" b="b"/>
            <a:pathLst>
              <a:path w="4262755" h="4184015">
                <a:moveTo>
                  <a:pt x="0" y="4183583"/>
                </a:moveTo>
                <a:lnTo>
                  <a:pt x="4262602" y="4183583"/>
                </a:lnTo>
                <a:lnTo>
                  <a:pt x="4262602" y="0"/>
                </a:lnTo>
                <a:lnTo>
                  <a:pt x="0" y="0"/>
                </a:lnTo>
                <a:lnTo>
                  <a:pt x="0" y="4183583"/>
                </a:lnTo>
                <a:close/>
              </a:path>
            </a:pathLst>
          </a:custGeom>
          <a:ln w="88900">
            <a:solidFill>
              <a:srgbClr val="00587C"/>
            </a:solidFill>
            <a:miter lim="800000"/>
          </a:ln>
        </p:spPr>
        <p:txBody>
          <a:bodyPr wrap="square" lIns="0" tIns="0" rIns="0" bIns="0" rtlCol="0"/>
          <a:lstStyle/>
          <a:p>
            <a:endParaRPr>
              <a:ln>
                <a:solidFill>
                  <a:schemeClr val="tx1"/>
                </a:solidFill>
                <a:miter lim="800000"/>
              </a:ln>
            </a:endParaRPr>
          </a:p>
        </p:txBody>
      </p:sp>
      <p:sp>
        <p:nvSpPr>
          <p:cNvPr id="10" name="object 3"/>
          <p:cNvSpPr/>
          <p:nvPr userDrawn="1"/>
        </p:nvSpPr>
        <p:spPr>
          <a:xfrm>
            <a:off x="839254" y="5462994"/>
            <a:ext cx="1609090" cy="810260"/>
          </a:xfrm>
          <a:custGeom>
            <a:avLst/>
            <a:gdLst/>
            <a:ahLst/>
            <a:cxnLst/>
            <a:rect l="l" t="t" r="r" b="b"/>
            <a:pathLst>
              <a:path w="1609089" h="810260">
                <a:moveTo>
                  <a:pt x="0" y="810006"/>
                </a:moveTo>
                <a:lnTo>
                  <a:pt x="1608747" y="810006"/>
                </a:lnTo>
                <a:lnTo>
                  <a:pt x="1608747" y="0"/>
                </a:lnTo>
                <a:lnTo>
                  <a:pt x="0" y="0"/>
                </a:lnTo>
                <a:lnTo>
                  <a:pt x="0" y="810006"/>
                </a:lnTo>
                <a:close/>
              </a:path>
            </a:pathLst>
          </a:custGeom>
          <a:solidFill>
            <a:srgbClr val="FFFFFF"/>
          </a:solidFill>
        </p:spPr>
        <p:txBody>
          <a:bodyPr wrap="square" lIns="0" tIns="0" rIns="0" bIns="0" rtlCol="0"/>
          <a:lstStyle/>
          <a:p>
            <a:endParaRPr/>
          </a:p>
        </p:txBody>
      </p:sp>
      <p:sp>
        <p:nvSpPr>
          <p:cNvPr id="17" name="object 6"/>
          <p:cNvSpPr/>
          <p:nvPr userDrawn="1"/>
        </p:nvSpPr>
        <p:spPr>
          <a:xfrm>
            <a:off x="6030000" y="12"/>
            <a:ext cx="7397963" cy="2342515"/>
          </a:xfrm>
          <a:prstGeom prst="rect">
            <a:avLst/>
          </a:prstGeom>
          <a:blipFill>
            <a:blip r:embed="rId2" cstate="print"/>
            <a:stretch>
              <a:fillRect/>
            </a:stretch>
          </a:blipFill>
        </p:spPr>
        <p:txBody>
          <a:bodyPr wrap="square" lIns="0" tIns="0" rIns="0" bIns="0" rtlCol="0"/>
          <a:lstStyle/>
          <a:p>
            <a:endParaRPr/>
          </a:p>
        </p:txBody>
      </p:sp>
      <p:sp>
        <p:nvSpPr>
          <p:cNvPr id="18" name="object 7"/>
          <p:cNvSpPr/>
          <p:nvPr userDrawn="1"/>
        </p:nvSpPr>
        <p:spPr>
          <a:xfrm>
            <a:off x="6713999" y="6185410"/>
            <a:ext cx="0" cy="1374775"/>
          </a:xfrm>
          <a:custGeom>
            <a:avLst/>
            <a:gdLst/>
            <a:ahLst/>
            <a:cxnLst/>
            <a:rect l="l" t="t" r="r" b="b"/>
            <a:pathLst>
              <a:path h="1374775">
                <a:moveTo>
                  <a:pt x="0" y="1374594"/>
                </a:moveTo>
                <a:lnTo>
                  <a:pt x="0" y="0"/>
                </a:lnTo>
              </a:path>
            </a:pathLst>
          </a:custGeom>
          <a:ln w="25400">
            <a:solidFill>
              <a:srgbClr val="00587C"/>
            </a:solidFill>
          </a:ln>
        </p:spPr>
        <p:txBody>
          <a:bodyPr wrap="square" lIns="0" tIns="0" rIns="0" bIns="0" rtlCol="0"/>
          <a:lstStyle/>
          <a:p>
            <a:endParaRPr/>
          </a:p>
        </p:txBody>
      </p:sp>
      <p:sp>
        <p:nvSpPr>
          <p:cNvPr id="19" name="object 8"/>
          <p:cNvSpPr/>
          <p:nvPr userDrawn="1"/>
        </p:nvSpPr>
        <p:spPr>
          <a:xfrm>
            <a:off x="11628000" y="2835006"/>
            <a:ext cx="1800225" cy="0"/>
          </a:xfrm>
          <a:custGeom>
            <a:avLst/>
            <a:gdLst/>
            <a:ahLst/>
            <a:cxnLst/>
            <a:rect l="l" t="t" r="r" b="b"/>
            <a:pathLst>
              <a:path w="1800225">
                <a:moveTo>
                  <a:pt x="0" y="0"/>
                </a:moveTo>
                <a:lnTo>
                  <a:pt x="1799962" y="0"/>
                </a:lnTo>
              </a:path>
            </a:pathLst>
          </a:custGeom>
          <a:ln w="25400">
            <a:solidFill>
              <a:srgbClr val="00587C"/>
            </a:solidFill>
          </a:ln>
        </p:spPr>
        <p:txBody>
          <a:bodyPr wrap="square" lIns="0" tIns="0" rIns="0" bIns="0" rtlCol="0"/>
          <a:lstStyle/>
          <a:p>
            <a:endParaRPr/>
          </a:p>
        </p:txBody>
      </p:sp>
      <p:sp>
        <p:nvSpPr>
          <p:cNvPr id="30" name="Текст 30"/>
          <p:cNvSpPr>
            <a:spLocks noGrp="1"/>
          </p:cNvSpPr>
          <p:nvPr>
            <p:ph type="body" sz="quarter" idx="12" hasCustomPrompt="1"/>
          </p:nvPr>
        </p:nvSpPr>
        <p:spPr>
          <a:xfrm>
            <a:off x="720000" y="5624658"/>
            <a:ext cx="3204356" cy="540060"/>
          </a:xfrm>
          <a:prstGeom prst="rect">
            <a:avLst/>
          </a:prstGeom>
        </p:spPr>
        <p:txBody>
          <a:bodyPr/>
          <a:lstStyle>
            <a:lvl1pPr>
              <a:lnSpc>
                <a:spcPct val="90000"/>
              </a:lnSpc>
              <a:defRPr sz="3600" b="1"/>
            </a:lvl1pPr>
          </a:lstStyle>
          <a:p>
            <a:pPr lvl="0"/>
            <a:r>
              <a:rPr lang="ru-RU"/>
              <a:t>Заголовок</a:t>
            </a:r>
          </a:p>
        </p:txBody>
      </p:sp>
      <p:sp>
        <p:nvSpPr>
          <p:cNvPr id="32" name="Текст 16"/>
          <p:cNvSpPr>
            <a:spLocks noGrp="1"/>
          </p:cNvSpPr>
          <p:nvPr>
            <p:ph type="body" sz="quarter" idx="13" hasCustomPrompt="1"/>
          </p:nvPr>
        </p:nvSpPr>
        <p:spPr>
          <a:xfrm>
            <a:off x="6603938" y="2773313"/>
            <a:ext cx="5004556" cy="3439493"/>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a:t>Lorem ipsum dolor sit amet, consectetur adipiscing elit, sed do eiusmod tempor incididunt ut labore et dolore magna aliqua. Ut enim ad minim veniam, quis nostrud exercitation ullamco laboris nisi ut aliquip ex ea commo- do consequat. Duis aute irure dolor in reprehenderit in voluptate velit esse cillum dolore eu fugiat nulla pariatur. Excepteur sint occaecat cupidatat non proident, sunt in culpa qui officia deserunt mollit anim id est laborum.</a:t>
            </a:r>
          </a:p>
        </p:txBody>
      </p:sp>
      <p:pic>
        <p:nvPicPr>
          <p:cNvPr id="13" name="Рисунок 12"/>
          <p:cNvPicPr>
            <a:picLocks noChangeAspect="1"/>
          </p:cNvPicPr>
          <p:nvPr userDrawn="1"/>
        </p:nvPicPr>
        <p:blipFill>
          <a:blip r:embed="rId3"/>
          <a:stretch>
            <a:fillRect/>
          </a:stretch>
        </p:blipFill>
        <p:spPr>
          <a:xfrm>
            <a:off x="683457" y="330061"/>
            <a:ext cx="1920684" cy="438075"/>
          </a:xfrm>
          <a:prstGeom prst="rect">
            <a:avLst/>
          </a:prstGeom>
        </p:spPr>
      </p:pic>
    </p:spTree>
    <p:extLst>
      <p:ext uri="{BB962C8B-B14F-4D97-AF65-F5344CB8AC3E}">
        <p14:creationId xmlns:p14="http://schemas.microsoft.com/office/powerpoint/2010/main" val="1653643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Контент">
    <p:spTree>
      <p:nvGrpSpPr>
        <p:cNvPr id="1" name=""/>
        <p:cNvGrpSpPr/>
        <p:nvPr/>
      </p:nvGrpSpPr>
      <p:grpSpPr>
        <a:xfrm>
          <a:off x="0" y="0"/>
          <a:ext cx="0" cy="0"/>
          <a:chOff x="0" y="0"/>
          <a:chExt cx="0" cy="0"/>
        </a:xfrm>
      </p:grpSpPr>
      <p:sp>
        <p:nvSpPr>
          <p:cNvPr id="11" name="object 2"/>
          <p:cNvSpPr/>
          <p:nvPr userDrawn="1"/>
        </p:nvSpPr>
        <p:spPr>
          <a:xfrm>
            <a:off x="6714007" y="940498"/>
            <a:ext cx="2517736" cy="5674506"/>
          </a:xfrm>
          <a:prstGeom prst="rect">
            <a:avLst/>
          </a:prstGeom>
          <a:blipFill>
            <a:blip r:embed="rId2" cstate="print"/>
            <a:stretch>
              <a:fillRect/>
            </a:stretch>
          </a:blipFill>
        </p:spPr>
        <p:txBody>
          <a:bodyPr wrap="square" lIns="0" tIns="0" rIns="0" bIns="0" rtlCol="0"/>
          <a:lstStyle/>
          <a:p>
            <a:endParaRPr/>
          </a:p>
        </p:txBody>
      </p:sp>
      <p:sp>
        <p:nvSpPr>
          <p:cNvPr id="16" name="object 7"/>
          <p:cNvSpPr/>
          <p:nvPr userDrawn="1"/>
        </p:nvSpPr>
        <p:spPr>
          <a:xfrm>
            <a:off x="516699" y="4278706"/>
            <a:ext cx="4506595" cy="2324100"/>
          </a:xfrm>
          <a:custGeom>
            <a:avLst/>
            <a:gdLst/>
            <a:ahLst/>
            <a:cxnLst/>
            <a:rect l="l" t="t" r="r" b="b"/>
            <a:pathLst>
              <a:path w="4506595" h="2324100">
                <a:moveTo>
                  <a:pt x="0" y="2323604"/>
                </a:moveTo>
                <a:lnTo>
                  <a:pt x="4506099" y="2323604"/>
                </a:lnTo>
                <a:lnTo>
                  <a:pt x="4506099" y="0"/>
                </a:lnTo>
                <a:lnTo>
                  <a:pt x="0" y="0"/>
                </a:lnTo>
                <a:lnTo>
                  <a:pt x="0" y="2323604"/>
                </a:lnTo>
                <a:close/>
              </a:path>
            </a:pathLst>
          </a:custGeom>
          <a:ln w="25399">
            <a:solidFill>
              <a:srgbClr val="00587C"/>
            </a:solidFill>
            <a:miter lim="800000"/>
          </a:ln>
        </p:spPr>
        <p:txBody>
          <a:bodyPr wrap="square" lIns="0" tIns="0" rIns="0" bIns="0" rtlCol="0"/>
          <a:lstStyle/>
          <a:p>
            <a:endParaRPr/>
          </a:p>
        </p:txBody>
      </p:sp>
      <p:sp>
        <p:nvSpPr>
          <p:cNvPr id="20" name="object 8"/>
          <p:cNvSpPr/>
          <p:nvPr userDrawn="1"/>
        </p:nvSpPr>
        <p:spPr>
          <a:xfrm>
            <a:off x="704253" y="4122000"/>
            <a:ext cx="3357245" cy="324485"/>
          </a:xfrm>
          <a:custGeom>
            <a:avLst/>
            <a:gdLst/>
            <a:ahLst/>
            <a:cxnLst/>
            <a:rect l="l" t="t" r="r" b="b"/>
            <a:pathLst>
              <a:path w="3357245" h="324485">
                <a:moveTo>
                  <a:pt x="0" y="324002"/>
                </a:moveTo>
                <a:lnTo>
                  <a:pt x="3357003" y="324002"/>
                </a:lnTo>
                <a:lnTo>
                  <a:pt x="3357003" y="0"/>
                </a:lnTo>
                <a:lnTo>
                  <a:pt x="0" y="0"/>
                </a:lnTo>
                <a:lnTo>
                  <a:pt x="0" y="324002"/>
                </a:lnTo>
                <a:close/>
              </a:path>
            </a:pathLst>
          </a:custGeom>
          <a:solidFill>
            <a:srgbClr val="FFFFFF"/>
          </a:solidFill>
        </p:spPr>
        <p:txBody>
          <a:bodyPr wrap="square" lIns="0" tIns="0" rIns="0" bIns="0" rtlCol="0"/>
          <a:lstStyle/>
          <a:p>
            <a:endParaRPr/>
          </a:p>
        </p:txBody>
      </p:sp>
      <p:sp>
        <p:nvSpPr>
          <p:cNvPr id="33" name="object 18"/>
          <p:cNvSpPr/>
          <p:nvPr userDrawn="1"/>
        </p:nvSpPr>
        <p:spPr>
          <a:xfrm>
            <a:off x="6714007" y="2837399"/>
            <a:ext cx="6356032" cy="1889125"/>
          </a:xfrm>
          <a:custGeom>
            <a:avLst/>
            <a:gdLst/>
            <a:ahLst/>
            <a:cxnLst/>
            <a:rect l="l" t="t" r="r" b="b"/>
            <a:pathLst>
              <a:path w="5931534" h="1889125">
                <a:moveTo>
                  <a:pt x="0" y="1888744"/>
                </a:moveTo>
                <a:lnTo>
                  <a:pt x="5931547" y="1888744"/>
                </a:lnTo>
                <a:lnTo>
                  <a:pt x="5931547" y="0"/>
                </a:lnTo>
                <a:lnTo>
                  <a:pt x="0" y="0"/>
                </a:lnTo>
                <a:lnTo>
                  <a:pt x="0" y="1888744"/>
                </a:lnTo>
                <a:close/>
              </a:path>
            </a:pathLst>
          </a:custGeom>
          <a:ln w="88900">
            <a:solidFill>
              <a:srgbClr val="DCDDDE"/>
            </a:solidFill>
            <a:miter lim="800000"/>
          </a:ln>
        </p:spPr>
        <p:txBody>
          <a:bodyPr wrap="square" lIns="0" tIns="0" rIns="0" bIns="0" rtlCol="0"/>
          <a:lstStyle/>
          <a:p>
            <a:endParaRPr/>
          </a:p>
        </p:txBody>
      </p:sp>
      <p:sp>
        <p:nvSpPr>
          <p:cNvPr id="34" name="object 19"/>
          <p:cNvSpPr/>
          <p:nvPr userDrawn="1"/>
        </p:nvSpPr>
        <p:spPr>
          <a:xfrm>
            <a:off x="839254" y="0"/>
            <a:ext cx="839469" cy="1404620"/>
          </a:xfrm>
          <a:custGeom>
            <a:avLst/>
            <a:gdLst/>
            <a:ahLst/>
            <a:cxnLst/>
            <a:rect l="l" t="t" r="r" b="b"/>
            <a:pathLst>
              <a:path w="839469" h="1404620">
                <a:moveTo>
                  <a:pt x="0" y="1403997"/>
                </a:moveTo>
                <a:lnTo>
                  <a:pt x="839254" y="1403997"/>
                </a:lnTo>
                <a:lnTo>
                  <a:pt x="839254" y="0"/>
                </a:lnTo>
                <a:lnTo>
                  <a:pt x="0" y="0"/>
                </a:lnTo>
                <a:lnTo>
                  <a:pt x="0" y="1403997"/>
                </a:lnTo>
                <a:close/>
              </a:path>
            </a:pathLst>
          </a:custGeom>
          <a:solidFill>
            <a:srgbClr val="00587C"/>
          </a:solidFill>
          <a:ln>
            <a:noFill/>
          </a:ln>
        </p:spPr>
        <p:txBody>
          <a:bodyPr wrap="square" lIns="0" tIns="0" rIns="0" bIns="0" rtlCol="0"/>
          <a:lstStyle/>
          <a:p>
            <a:endParaRPr/>
          </a:p>
        </p:txBody>
      </p:sp>
      <p:sp>
        <p:nvSpPr>
          <p:cNvPr id="40" name="Текст 30"/>
          <p:cNvSpPr>
            <a:spLocks noGrp="1"/>
          </p:cNvSpPr>
          <p:nvPr>
            <p:ph type="body" sz="quarter" idx="12" hasCustomPrompt="1"/>
          </p:nvPr>
        </p:nvSpPr>
        <p:spPr>
          <a:xfrm>
            <a:off x="720000" y="1837209"/>
            <a:ext cx="3204356" cy="1584176"/>
          </a:xfrm>
          <a:prstGeom prst="rect">
            <a:avLst/>
          </a:prstGeom>
        </p:spPr>
        <p:txBody>
          <a:bodyPr/>
          <a:lstStyle>
            <a:lvl1pPr>
              <a:lnSpc>
                <a:spcPct val="90000"/>
              </a:lnSpc>
              <a:defRPr sz="3600" b="1"/>
            </a:lvl1pPr>
          </a:lstStyle>
          <a:p>
            <a:pPr lvl="0"/>
            <a:r>
              <a:rPr lang="ru-RU"/>
              <a:t>Заголовок основного раздела</a:t>
            </a:r>
          </a:p>
        </p:txBody>
      </p:sp>
      <p:sp>
        <p:nvSpPr>
          <p:cNvPr id="43" name="Текст 26"/>
          <p:cNvSpPr>
            <a:spLocks noGrp="1"/>
          </p:cNvSpPr>
          <p:nvPr>
            <p:ph type="body" sz="quarter" idx="13" hasCustomPrompt="1"/>
          </p:nvPr>
        </p:nvSpPr>
        <p:spPr>
          <a:xfrm>
            <a:off x="720000" y="4086000"/>
            <a:ext cx="3348372" cy="360177"/>
          </a:xfrm>
          <a:prstGeom prst="rect">
            <a:avLst/>
          </a:prstGeom>
        </p:spPr>
        <p:txBody>
          <a:bodyPr anchor="ctr"/>
          <a:lstStyle>
            <a:lvl1pPr>
              <a:defRPr sz="1800" b="1" baseline="0"/>
            </a:lvl1pPr>
          </a:lstStyle>
          <a:p>
            <a:pPr lvl="0"/>
            <a:r>
              <a:rPr lang="ru-RU"/>
              <a:t>Описание подразделов</a:t>
            </a:r>
          </a:p>
        </p:txBody>
      </p:sp>
      <p:sp>
        <p:nvSpPr>
          <p:cNvPr id="50" name="Текст 16"/>
          <p:cNvSpPr>
            <a:spLocks noGrp="1"/>
          </p:cNvSpPr>
          <p:nvPr>
            <p:ph type="body" sz="quarter" idx="20" hasCustomPrompt="1"/>
          </p:nvPr>
        </p:nvSpPr>
        <p:spPr>
          <a:xfrm>
            <a:off x="720000" y="4652497"/>
            <a:ext cx="4212000" cy="1721216"/>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a:t>Lorem ipsum dolor sit amet, con- sectetur adipiscing elit, sed do ei- usmod tempor incididunt ut labore et dolore magna aliqua. Ut enim ad minim veniam, quis nostrud exercitation ullamco consequat.</a:t>
            </a:r>
          </a:p>
        </p:txBody>
      </p:sp>
      <p:sp>
        <p:nvSpPr>
          <p:cNvPr id="51" name="Текст 30"/>
          <p:cNvSpPr>
            <a:spLocks noGrp="1"/>
          </p:cNvSpPr>
          <p:nvPr>
            <p:ph type="body" sz="quarter" idx="21" hasCustomPrompt="1"/>
          </p:nvPr>
        </p:nvSpPr>
        <p:spPr>
          <a:xfrm>
            <a:off x="880946" y="865101"/>
            <a:ext cx="756084" cy="530647"/>
          </a:xfrm>
          <a:prstGeom prst="rect">
            <a:avLst/>
          </a:prstGeom>
        </p:spPr>
        <p:txBody>
          <a:bodyPr lIns="36000" rIns="36000"/>
          <a:lstStyle>
            <a:lvl1pPr algn="ctr">
              <a:lnSpc>
                <a:spcPct val="90000"/>
              </a:lnSpc>
              <a:defRPr sz="3600" b="1">
                <a:solidFill>
                  <a:srgbClr val="DCDDDE"/>
                </a:solidFill>
              </a:defRPr>
            </a:lvl1pPr>
          </a:lstStyle>
          <a:p>
            <a:pPr lvl="0"/>
            <a:r>
              <a:rPr lang="ru-RU"/>
              <a:t>01</a:t>
            </a:r>
          </a:p>
        </p:txBody>
      </p:sp>
      <p:sp>
        <p:nvSpPr>
          <p:cNvPr id="52" name="Текст 30"/>
          <p:cNvSpPr>
            <a:spLocks noGrp="1"/>
          </p:cNvSpPr>
          <p:nvPr>
            <p:ph type="body" sz="quarter" idx="22" hasCustomPrompt="1"/>
          </p:nvPr>
        </p:nvSpPr>
        <p:spPr>
          <a:xfrm>
            <a:off x="5487814" y="1009117"/>
            <a:ext cx="1152128" cy="530647"/>
          </a:xfrm>
          <a:prstGeom prst="rect">
            <a:avLst/>
          </a:prstGeom>
        </p:spPr>
        <p:txBody>
          <a:bodyPr lIns="36000" rIns="36000"/>
          <a:lstStyle>
            <a:lvl1pPr algn="ctr">
              <a:lnSpc>
                <a:spcPct val="90000"/>
              </a:lnSpc>
              <a:defRPr sz="3600" b="1">
                <a:solidFill>
                  <a:srgbClr val="DCDDDE"/>
                </a:solidFill>
              </a:defRPr>
            </a:lvl1pPr>
          </a:lstStyle>
          <a:p>
            <a:pPr lvl="0"/>
            <a:r>
              <a:rPr lang="ru-RU"/>
              <a:t>011</a:t>
            </a:r>
          </a:p>
        </p:txBody>
      </p:sp>
      <p:sp>
        <p:nvSpPr>
          <p:cNvPr id="53" name="Текст 30"/>
          <p:cNvSpPr>
            <a:spLocks noGrp="1"/>
          </p:cNvSpPr>
          <p:nvPr>
            <p:ph type="body" sz="quarter" idx="23" hasCustomPrompt="1"/>
          </p:nvPr>
        </p:nvSpPr>
        <p:spPr>
          <a:xfrm>
            <a:off x="5487814" y="2953333"/>
            <a:ext cx="1152128" cy="530647"/>
          </a:xfrm>
          <a:prstGeom prst="rect">
            <a:avLst/>
          </a:prstGeom>
        </p:spPr>
        <p:txBody>
          <a:bodyPr lIns="36000" rIns="36000"/>
          <a:lstStyle>
            <a:lvl1pPr algn="ctr">
              <a:lnSpc>
                <a:spcPct val="90000"/>
              </a:lnSpc>
              <a:defRPr sz="3600" b="1">
                <a:solidFill>
                  <a:srgbClr val="DCDDDE"/>
                </a:solidFill>
              </a:defRPr>
            </a:lvl1pPr>
          </a:lstStyle>
          <a:p>
            <a:pPr lvl="0"/>
            <a:r>
              <a:rPr lang="ru-RU"/>
              <a:t>012</a:t>
            </a:r>
          </a:p>
        </p:txBody>
      </p:sp>
      <p:sp>
        <p:nvSpPr>
          <p:cNvPr id="54" name="Текст 30"/>
          <p:cNvSpPr>
            <a:spLocks noGrp="1"/>
          </p:cNvSpPr>
          <p:nvPr>
            <p:ph type="body" sz="quarter" idx="24" hasCustomPrompt="1"/>
          </p:nvPr>
        </p:nvSpPr>
        <p:spPr>
          <a:xfrm>
            <a:off x="5487814" y="4834954"/>
            <a:ext cx="1152128" cy="530647"/>
          </a:xfrm>
          <a:prstGeom prst="rect">
            <a:avLst/>
          </a:prstGeom>
        </p:spPr>
        <p:txBody>
          <a:bodyPr lIns="36000" rIns="36000"/>
          <a:lstStyle>
            <a:lvl1pPr algn="ctr">
              <a:lnSpc>
                <a:spcPct val="90000"/>
              </a:lnSpc>
              <a:defRPr sz="3600" b="1">
                <a:solidFill>
                  <a:srgbClr val="DCDDDE"/>
                </a:solidFill>
              </a:defRPr>
            </a:lvl1pPr>
          </a:lstStyle>
          <a:p>
            <a:pPr lvl="0"/>
            <a:r>
              <a:rPr lang="ru-RU"/>
              <a:t>013</a:t>
            </a:r>
          </a:p>
        </p:txBody>
      </p:sp>
      <p:sp>
        <p:nvSpPr>
          <p:cNvPr id="59" name="Текст 26"/>
          <p:cNvSpPr>
            <a:spLocks noGrp="1"/>
          </p:cNvSpPr>
          <p:nvPr>
            <p:ph type="body" sz="quarter" idx="25" hasCustomPrompt="1"/>
          </p:nvPr>
        </p:nvSpPr>
        <p:spPr>
          <a:xfrm>
            <a:off x="9304706" y="1008980"/>
            <a:ext cx="3348372" cy="360177"/>
          </a:xfrm>
          <a:prstGeom prst="rect">
            <a:avLst/>
          </a:prstGeom>
        </p:spPr>
        <p:txBody>
          <a:bodyPr anchor="ctr"/>
          <a:lstStyle>
            <a:lvl1pPr>
              <a:defRPr sz="1400" b="1" baseline="0"/>
            </a:lvl1pPr>
          </a:lstStyle>
          <a:p>
            <a:pPr lvl="0"/>
            <a:r>
              <a:rPr lang="ru-RU"/>
              <a:t>Краткое описание</a:t>
            </a:r>
          </a:p>
        </p:txBody>
      </p:sp>
      <p:sp>
        <p:nvSpPr>
          <p:cNvPr id="60" name="Текст 16"/>
          <p:cNvSpPr>
            <a:spLocks noGrp="1"/>
          </p:cNvSpPr>
          <p:nvPr>
            <p:ph type="body" sz="quarter" idx="26" hasCustomPrompt="1"/>
          </p:nvPr>
        </p:nvSpPr>
        <p:spPr>
          <a:xfrm>
            <a:off x="9304706" y="1468037"/>
            <a:ext cx="3671940" cy="1197264"/>
          </a:xfrm>
          <a:prstGeom prst="rect">
            <a:avLst/>
          </a:prstGeom>
        </p:spPr>
        <p:txBody>
          <a:bodyPr/>
          <a:lstStyle>
            <a:lvl1pPr>
              <a:lnSpc>
                <a:spcPct val="90000"/>
              </a:lnSpc>
              <a:defRPr sz="1400"/>
            </a:lvl1pPr>
            <a:lvl2pPr>
              <a:defRPr sz="1800"/>
            </a:lvl2pPr>
            <a:lvl3pPr>
              <a:defRPr sz="1800"/>
            </a:lvl3pPr>
            <a:lvl4pPr>
              <a:defRPr sz="1800"/>
            </a:lvl4pPr>
            <a:lvl5pPr>
              <a:defRPr sz="1800"/>
            </a:lvl5pPr>
          </a:lstStyle>
          <a:p>
            <a:pPr lvl="0"/>
            <a:r>
              <a:rPr lang="en-US"/>
              <a:t>Lorem ipsum dolor sit amet, con- sectetur adipiscing elit, sed do ei- usmod tempor incididunt ut labore et dolore magna aliqua. Ut enim ad minim veniam, quis nostrud exercitation ullamco consequat.</a:t>
            </a:r>
          </a:p>
        </p:txBody>
      </p:sp>
      <p:sp>
        <p:nvSpPr>
          <p:cNvPr id="61" name="Текст 26"/>
          <p:cNvSpPr>
            <a:spLocks noGrp="1"/>
          </p:cNvSpPr>
          <p:nvPr>
            <p:ph type="body" sz="quarter" idx="27" hasCustomPrompt="1"/>
          </p:nvPr>
        </p:nvSpPr>
        <p:spPr>
          <a:xfrm>
            <a:off x="9304706" y="2953196"/>
            <a:ext cx="3348372" cy="360177"/>
          </a:xfrm>
          <a:prstGeom prst="rect">
            <a:avLst/>
          </a:prstGeom>
        </p:spPr>
        <p:txBody>
          <a:bodyPr anchor="ctr"/>
          <a:lstStyle>
            <a:lvl1pPr>
              <a:defRPr sz="1400" b="1" baseline="0"/>
            </a:lvl1pPr>
          </a:lstStyle>
          <a:p>
            <a:pPr lvl="0"/>
            <a:r>
              <a:rPr lang="ru-RU"/>
              <a:t>Краткое описание</a:t>
            </a:r>
          </a:p>
        </p:txBody>
      </p:sp>
      <p:sp>
        <p:nvSpPr>
          <p:cNvPr id="62" name="Текст 16"/>
          <p:cNvSpPr>
            <a:spLocks noGrp="1"/>
          </p:cNvSpPr>
          <p:nvPr>
            <p:ph type="body" sz="quarter" idx="28" hasCustomPrompt="1"/>
          </p:nvPr>
        </p:nvSpPr>
        <p:spPr>
          <a:xfrm>
            <a:off x="9304706" y="3412253"/>
            <a:ext cx="3671940" cy="1197264"/>
          </a:xfrm>
          <a:prstGeom prst="rect">
            <a:avLst/>
          </a:prstGeom>
        </p:spPr>
        <p:txBody>
          <a:bodyPr/>
          <a:lstStyle>
            <a:lvl1pPr>
              <a:lnSpc>
                <a:spcPct val="90000"/>
              </a:lnSpc>
              <a:defRPr sz="1400"/>
            </a:lvl1pPr>
            <a:lvl2pPr>
              <a:defRPr sz="1800"/>
            </a:lvl2pPr>
            <a:lvl3pPr>
              <a:defRPr sz="1800"/>
            </a:lvl3pPr>
            <a:lvl4pPr>
              <a:defRPr sz="1800"/>
            </a:lvl4pPr>
            <a:lvl5pPr>
              <a:defRPr sz="1800"/>
            </a:lvl5pPr>
          </a:lstStyle>
          <a:p>
            <a:pPr lvl="0"/>
            <a:r>
              <a:rPr lang="en-US"/>
              <a:t>Lorem ipsum dolor sit amet, con- sectetur adipiscing elit, sed do ei- usmod tempor incididunt ut labore et dolore magna aliqua. Ut enim ad minim veniam, quis nostrud exercitation ullamco consequat.</a:t>
            </a:r>
          </a:p>
        </p:txBody>
      </p:sp>
      <p:sp>
        <p:nvSpPr>
          <p:cNvPr id="63" name="Текст 26"/>
          <p:cNvSpPr>
            <a:spLocks noGrp="1"/>
          </p:cNvSpPr>
          <p:nvPr>
            <p:ph type="body" sz="quarter" idx="29" hasCustomPrompt="1"/>
          </p:nvPr>
        </p:nvSpPr>
        <p:spPr>
          <a:xfrm>
            <a:off x="9304706" y="4825404"/>
            <a:ext cx="3348372" cy="360177"/>
          </a:xfrm>
          <a:prstGeom prst="rect">
            <a:avLst/>
          </a:prstGeom>
        </p:spPr>
        <p:txBody>
          <a:bodyPr anchor="ctr"/>
          <a:lstStyle>
            <a:lvl1pPr>
              <a:defRPr sz="1400" b="1" baseline="0"/>
            </a:lvl1pPr>
          </a:lstStyle>
          <a:p>
            <a:pPr lvl="0"/>
            <a:r>
              <a:rPr lang="ru-RU"/>
              <a:t>Краткое описание</a:t>
            </a:r>
          </a:p>
        </p:txBody>
      </p:sp>
      <p:sp>
        <p:nvSpPr>
          <p:cNvPr id="64" name="Текст 16"/>
          <p:cNvSpPr>
            <a:spLocks noGrp="1"/>
          </p:cNvSpPr>
          <p:nvPr>
            <p:ph type="body" sz="quarter" idx="30" hasCustomPrompt="1"/>
          </p:nvPr>
        </p:nvSpPr>
        <p:spPr>
          <a:xfrm>
            <a:off x="9304706" y="5284461"/>
            <a:ext cx="3671940" cy="1197264"/>
          </a:xfrm>
          <a:prstGeom prst="rect">
            <a:avLst/>
          </a:prstGeom>
        </p:spPr>
        <p:txBody>
          <a:bodyPr/>
          <a:lstStyle>
            <a:lvl1pPr>
              <a:lnSpc>
                <a:spcPct val="90000"/>
              </a:lnSpc>
              <a:defRPr sz="1400"/>
            </a:lvl1pPr>
            <a:lvl2pPr>
              <a:defRPr sz="1800"/>
            </a:lvl2pPr>
            <a:lvl3pPr>
              <a:defRPr sz="1800"/>
            </a:lvl3pPr>
            <a:lvl4pPr>
              <a:defRPr sz="1800"/>
            </a:lvl4pPr>
            <a:lvl5pPr>
              <a:defRPr sz="1800"/>
            </a:lvl5pPr>
          </a:lstStyle>
          <a:p>
            <a:pPr lvl="0"/>
            <a:r>
              <a:rPr lang="en-US"/>
              <a:t>Lorem ipsum dolor sit amet, con- sectetur adipiscing elit, sed do ei- usmod tempor incididunt ut labore et dolore magna aliqua. Ut enim ad minim veniam, quis nostrud exercitation ullamco consequat.</a:t>
            </a:r>
          </a:p>
        </p:txBody>
      </p:sp>
      <p:pic>
        <p:nvPicPr>
          <p:cNvPr id="23" name="Рисунок 22"/>
          <p:cNvPicPr>
            <a:picLocks noChangeAspect="1"/>
          </p:cNvPicPr>
          <p:nvPr userDrawn="1"/>
        </p:nvPicPr>
        <p:blipFill>
          <a:blip r:embed="rId3"/>
          <a:stretch>
            <a:fillRect/>
          </a:stretch>
        </p:blipFill>
        <p:spPr>
          <a:xfrm>
            <a:off x="776071" y="6776589"/>
            <a:ext cx="1920684" cy="438075"/>
          </a:xfrm>
          <a:prstGeom prst="rect">
            <a:avLst/>
          </a:prstGeom>
        </p:spPr>
      </p:pic>
    </p:spTree>
    <p:extLst>
      <p:ext uri="{BB962C8B-B14F-4D97-AF65-F5344CB8AC3E}">
        <p14:creationId xmlns:p14="http://schemas.microsoft.com/office/powerpoint/2010/main" val="3038270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Контент">
    <p:spTree>
      <p:nvGrpSpPr>
        <p:cNvPr id="1" name=""/>
        <p:cNvGrpSpPr/>
        <p:nvPr/>
      </p:nvGrpSpPr>
      <p:grpSpPr>
        <a:xfrm>
          <a:off x="0" y="0"/>
          <a:ext cx="0" cy="0"/>
          <a:chOff x="0" y="0"/>
          <a:chExt cx="0" cy="0"/>
        </a:xfrm>
      </p:grpSpPr>
      <p:sp>
        <p:nvSpPr>
          <p:cNvPr id="16" name="object 7"/>
          <p:cNvSpPr/>
          <p:nvPr userDrawn="1"/>
        </p:nvSpPr>
        <p:spPr>
          <a:xfrm>
            <a:off x="569752" y="4284242"/>
            <a:ext cx="4506595" cy="2324100"/>
          </a:xfrm>
          <a:custGeom>
            <a:avLst/>
            <a:gdLst/>
            <a:ahLst/>
            <a:cxnLst/>
            <a:rect l="l" t="t" r="r" b="b"/>
            <a:pathLst>
              <a:path w="4506595" h="2324100">
                <a:moveTo>
                  <a:pt x="0" y="2323604"/>
                </a:moveTo>
                <a:lnTo>
                  <a:pt x="4506099" y="2323604"/>
                </a:lnTo>
                <a:lnTo>
                  <a:pt x="4506099" y="0"/>
                </a:lnTo>
                <a:lnTo>
                  <a:pt x="0" y="0"/>
                </a:lnTo>
                <a:lnTo>
                  <a:pt x="0" y="2323604"/>
                </a:lnTo>
                <a:close/>
              </a:path>
            </a:pathLst>
          </a:custGeom>
          <a:ln w="25399">
            <a:solidFill>
              <a:srgbClr val="00587C"/>
            </a:solidFill>
            <a:miter lim="800000"/>
          </a:ln>
        </p:spPr>
        <p:txBody>
          <a:bodyPr wrap="square" lIns="0" tIns="0" rIns="0" bIns="0" rtlCol="0"/>
          <a:lstStyle/>
          <a:p>
            <a:endParaRPr/>
          </a:p>
        </p:txBody>
      </p:sp>
      <p:sp>
        <p:nvSpPr>
          <p:cNvPr id="20" name="object 8"/>
          <p:cNvSpPr/>
          <p:nvPr userDrawn="1"/>
        </p:nvSpPr>
        <p:spPr>
          <a:xfrm>
            <a:off x="704253" y="4122000"/>
            <a:ext cx="3357245" cy="324485"/>
          </a:xfrm>
          <a:custGeom>
            <a:avLst/>
            <a:gdLst/>
            <a:ahLst/>
            <a:cxnLst/>
            <a:rect l="l" t="t" r="r" b="b"/>
            <a:pathLst>
              <a:path w="3357245" h="324485">
                <a:moveTo>
                  <a:pt x="0" y="324002"/>
                </a:moveTo>
                <a:lnTo>
                  <a:pt x="3357003" y="324002"/>
                </a:lnTo>
                <a:lnTo>
                  <a:pt x="3357003" y="0"/>
                </a:lnTo>
                <a:lnTo>
                  <a:pt x="0" y="0"/>
                </a:lnTo>
                <a:lnTo>
                  <a:pt x="0" y="324002"/>
                </a:lnTo>
                <a:close/>
              </a:path>
            </a:pathLst>
          </a:custGeom>
          <a:solidFill>
            <a:srgbClr val="FFFFFF"/>
          </a:solidFill>
        </p:spPr>
        <p:txBody>
          <a:bodyPr wrap="square" lIns="0" tIns="0" rIns="0" bIns="0" rtlCol="0"/>
          <a:lstStyle/>
          <a:p>
            <a:endParaRPr/>
          </a:p>
        </p:txBody>
      </p:sp>
      <p:sp>
        <p:nvSpPr>
          <p:cNvPr id="34" name="object 19"/>
          <p:cNvSpPr/>
          <p:nvPr userDrawn="1"/>
        </p:nvSpPr>
        <p:spPr>
          <a:xfrm>
            <a:off x="839254" y="0"/>
            <a:ext cx="839469" cy="1404620"/>
          </a:xfrm>
          <a:custGeom>
            <a:avLst/>
            <a:gdLst/>
            <a:ahLst/>
            <a:cxnLst/>
            <a:rect l="l" t="t" r="r" b="b"/>
            <a:pathLst>
              <a:path w="839469" h="1404620">
                <a:moveTo>
                  <a:pt x="0" y="1403997"/>
                </a:moveTo>
                <a:lnTo>
                  <a:pt x="839254" y="1403997"/>
                </a:lnTo>
                <a:lnTo>
                  <a:pt x="839254" y="0"/>
                </a:lnTo>
                <a:lnTo>
                  <a:pt x="0" y="0"/>
                </a:lnTo>
                <a:lnTo>
                  <a:pt x="0" y="1403997"/>
                </a:lnTo>
                <a:close/>
              </a:path>
            </a:pathLst>
          </a:custGeom>
          <a:solidFill>
            <a:srgbClr val="00587C"/>
          </a:solidFill>
        </p:spPr>
        <p:txBody>
          <a:bodyPr wrap="square" lIns="0" tIns="0" rIns="0" bIns="0" rtlCol="0"/>
          <a:lstStyle/>
          <a:p>
            <a:endParaRPr/>
          </a:p>
        </p:txBody>
      </p:sp>
      <p:sp>
        <p:nvSpPr>
          <p:cNvPr id="40" name="Текст 30"/>
          <p:cNvSpPr>
            <a:spLocks noGrp="1"/>
          </p:cNvSpPr>
          <p:nvPr>
            <p:ph type="body" sz="quarter" idx="12" hasCustomPrompt="1"/>
          </p:nvPr>
        </p:nvSpPr>
        <p:spPr>
          <a:xfrm>
            <a:off x="720000" y="1837209"/>
            <a:ext cx="3204356" cy="1584176"/>
          </a:xfrm>
          <a:prstGeom prst="rect">
            <a:avLst/>
          </a:prstGeom>
        </p:spPr>
        <p:txBody>
          <a:bodyPr/>
          <a:lstStyle>
            <a:lvl1pPr>
              <a:lnSpc>
                <a:spcPct val="90000"/>
              </a:lnSpc>
              <a:defRPr sz="3600" b="1"/>
            </a:lvl1pPr>
          </a:lstStyle>
          <a:p>
            <a:pPr lvl="0"/>
            <a:r>
              <a:rPr lang="ru-RU"/>
              <a:t>Заголовок основного раздела</a:t>
            </a:r>
          </a:p>
        </p:txBody>
      </p:sp>
      <p:sp>
        <p:nvSpPr>
          <p:cNvPr id="43" name="Текст 26"/>
          <p:cNvSpPr>
            <a:spLocks noGrp="1"/>
          </p:cNvSpPr>
          <p:nvPr>
            <p:ph type="body" sz="quarter" idx="13" hasCustomPrompt="1"/>
          </p:nvPr>
        </p:nvSpPr>
        <p:spPr>
          <a:xfrm>
            <a:off x="720000" y="4086000"/>
            <a:ext cx="3348372" cy="360177"/>
          </a:xfrm>
          <a:prstGeom prst="rect">
            <a:avLst/>
          </a:prstGeom>
        </p:spPr>
        <p:txBody>
          <a:bodyPr anchor="ctr"/>
          <a:lstStyle>
            <a:lvl1pPr>
              <a:defRPr sz="1800" b="1" baseline="0"/>
            </a:lvl1pPr>
          </a:lstStyle>
          <a:p>
            <a:pPr lvl="0"/>
            <a:r>
              <a:rPr lang="ru-RU"/>
              <a:t>Описание подразделов</a:t>
            </a:r>
          </a:p>
        </p:txBody>
      </p:sp>
      <p:sp>
        <p:nvSpPr>
          <p:cNvPr id="50" name="Текст 16"/>
          <p:cNvSpPr>
            <a:spLocks noGrp="1"/>
          </p:cNvSpPr>
          <p:nvPr>
            <p:ph type="body" sz="quarter" idx="20" hasCustomPrompt="1"/>
          </p:nvPr>
        </p:nvSpPr>
        <p:spPr>
          <a:xfrm>
            <a:off x="720000" y="4652497"/>
            <a:ext cx="4212000" cy="1721216"/>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a:t>Lorem ipsum dolor sit amet, con- sectetur adipiscing elit, sed do ei- usmod tempor incididunt ut labore et dolore magna aliqua. Ut enim ad minim veniam, quis nostrud exercitation ullamco consequat.</a:t>
            </a:r>
          </a:p>
        </p:txBody>
      </p:sp>
      <p:sp>
        <p:nvSpPr>
          <p:cNvPr id="51" name="Текст 30"/>
          <p:cNvSpPr>
            <a:spLocks noGrp="1"/>
          </p:cNvSpPr>
          <p:nvPr>
            <p:ph type="body" sz="quarter" idx="21" hasCustomPrompt="1"/>
          </p:nvPr>
        </p:nvSpPr>
        <p:spPr>
          <a:xfrm>
            <a:off x="880946" y="865101"/>
            <a:ext cx="756084" cy="530647"/>
          </a:xfrm>
          <a:prstGeom prst="rect">
            <a:avLst/>
          </a:prstGeom>
        </p:spPr>
        <p:txBody>
          <a:bodyPr lIns="36000" rIns="36000"/>
          <a:lstStyle>
            <a:lvl1pPr algn="ctr">
              <a:lnSpc>
                <a:spcPct val="90000"/>
              </a:lnSpc>
              <a:defRPr sz="3600" b="1">
                <a:solidFill>
                  <a:srgbClr val="DCDDDE"/>
                </a:solidFill>
              </a:defRPr>
            </a:lvl1pPr>
          </a:lstStyle>
          <a:p>
            <a:pPr lvl="0"/>
            <a:r>
              <a:rPr lang="ru-RU"/>
              <a:t>01</a:t>
            </a:r>
          </a:p>
        </p:txBody>
      </p:sp>
      <p:sp>
        <p:nvSpPr>
          <p:cNvPr id="52" name="Текст 30"/>
          <p:cNvSpPr>
            <a:spLocks noGrp="1"/>
          </p:cNvSpPr>
          <p:nvPr>
            <p:ph type="body" sz="quarter" idx="22" hasCustomPrompt="1"/>
          </p:nvPr>
        </p:nvSpPr>
        <p:spPr>
          <a:xfrm>
            <a:off x="5487814" y="1009117"/>
            <a:ext cx="1152128" cy="530647"/>
          </a:xfrm>
          <a:prstGeom prst="rect">
            <a:avLst/>
          </a:prstGeom>
        </p:spPr>
        <p:txBody>
          <a:bodyPr lIns="36000" rIns="36000"/>
          <a:lstStyle>
            <a:lvl1pPr algn="ctr">
              <a:lnSpc>
                <a:spcPct val="90000"/>
              </a:lnSpc>
              <a:defRPr sz="3600" b="1">
                <a:solidFill>
                  <a:srgbClr val="DCDDDE"/>
                </a:solidFill>
              </a:defRPr>
            </a:lvl1pPr>
          </a:lstStyle>
          <a:p>
            <a:pPr lvl="0"/>
            <a:r>
              <a:rPr lang="ru-RU"/>
              <a:t>011</a:t>
            </a:r>
          </a:p>
        </p:txBody>
      </p:sp>
      <p:sp>
        <p:nvSpPr>
          <p:cNvPr id="53" name="Текст 30"/>
          <p:cNvSpPr>
            <a:spLocks noGrp="1"/>
          </p:cNvSpPr>
          <p:nvPr>
            <p:ph type="body" sz="quarter" idx="23" hasCustomPrompt="1"/>
          </p:nvPr>
        </p:nvSpPr>
        <p:spPr>
          <a:xfrm>
            <a:off x="5487814" y="2953333"/>
            <a:ext cx="1152128" cy="530647"/>
          </a:xfrm>
          <a:prstGeom prst="rect">
            <a:avLst/>
          </a:prstGeom>
        </p:spPr>
        <p:txBody>
          <a:bodyPr lIns="36000" rIns="36000"/>
          <a:lstStyle>
            <a:lvl1pPr algn="ctr">
              <a:lnSpc>
                <a:spcPct val="90000"/>
              </a:lnSpc>
              <a:defRPr sz="3600" b="1">
                <a:solidFill>
                  <a:srgbClr val="DCDDDE"/>
                </a:solidFill>
              </a:defRPr>
            </a:lvl1pPr>
          </a:lstStyle>
          <a:p>
            <a:pPr lvl="0"/>
            <a:r>
              <a:rPr lang="ru-RU"/>
              <a:t>012</a:t>
            </a:r>
          </a:p>
        </p:txBody>
      </p:sp>
      <p:sp>
        <p:nvSpPr>
          <p:cNvPr id="54" name="Текст 30"/>
          <p:cNvSpPr>
            <a:spLocks noGrp="1"/>
          </p:cNvSpPr>
          <p:nvPr>
            <p:ph type="body" sz="quarter" idx="24" hasCustomPrompt="1"/>
          </p:nvPr>
        </p:nvSpPr>
        <p:spPr>
          <a:xfrm>
            <a:off x="5487814" y="4834954"/>
            <a:ext cx="1152128" cy="530647"/>
          </a:xfrm>
          <a:prstGeom prst="rect">
            <a:avLst/>
          </a:prstGeom>
        </p:spPr>
        <p:txBody>
          <a:bodyPr lIns="36000" rIns="36000"/>
          <a:lstStyle>
            <a:lvl1pPr algn="ctr">
              <a:lnSpc>
                <a:spcPct val="90000"/>
              </a:lnSpc>
              <a:defRPr sz="3600" b="1">
                <a:solidFill>
                  <a:srgbClr val="DCDDDE"/>
                </a:solidFill>
              </a:defRPr>
            </a:lvl1pPr>
          </a:lstStyle>
          <a:p>
            <a:pPr lvl="0"/>
            <a:r>
              <a:rPr lang="ru-RU"/>
              <a:t>013</a:t>
            </a:r>
          </a:p>
        </p:txBody>
      </p:sp>
      <p:sp>
        <p:nvSpPr>
          <p:cNvPr id="59" name="Текст 26"/>
          <p:cNvSpPr>
            <a:spLocks noGrp="1"/>
          </p:cNvSpPr>
          <p:nvPr>
            <p:ph type="body" sz="quarter" idx="25" hasCustomPrompt="1"/>
          </p:nvPr>
        </p:nvSpPr>
        <p:spPr>
          <a:xfrm>
            <a:off x="9304706" y="1008980"/>
            <a:ext cx="3348372" cy="360177"/>
          </a:xfrm>
          <a:prstGeom prst="rect">
            <a:avLst/>
          </a:prstGeom>
        </p:spPr>
        <p:txBody>
          <a:bodyPr anchor="ctr"/>
          <a:lstStyle>
            <a:lvl1pPr>
              <a:defRPr sz="1400" b="1" baseline="0"/>
            </a:lvl1pPr>
          </a:lstStyle>
          <a:p>
            <a:pPr lvl="0"/>
            <a:r>
              <a:rPr lang="ru-RU"/>
              <a:t>Краткое описание</a:t>
            </a:r>
          </a:p>
        </p:txBody>
      </p:sp>
      <p:sp>
        <p:nvSpPr>
          <p:cNvPr id="60" name="Текст 16"/>
          <p:cNvSpPr>
            <a:spLocks noGrp="1"/>
          </p:cNvSpPr>
          <p:nvPr>
            <p:ph type="body" sz="quarter" idx="26" hasCustomPrompt="1"/>
          </p:nvPr>
        </p:nvSpPr>
        <p:spPr>
          <a:xfrm>
            <a:off x="9304706" y="1468037"/>
            <a:ext cx="3671940" cy="1197264"/>
          </a:xfrm>
          <a:prstGeom prst="rect">
            <a:avLst/>
          </a:prstGeom>
        </p:spPr>
        <p:txBody>
          <a:bodyPr/>
          <a:lstStyle>
            <a:lvl1pPr>
              <a:lnSpc>
                <a:spcPct val="90000"/>
              </a:lnSpc>
              <a:defRPr sz="1400"/>
            </a:lvl1pPr>
            <a:lvl2pPr>
              <a:defRPr sz="1800"/>
            </a:lvl2pPr>
            <a:lvl3pPr>
              <a:defRPr sz="1800"/>
            </a:lvl3pPr>
            <a:lvl4pPr>
              <a:defRPr sz="1800"/>
            </a:lvl4pPr>
            <a:lvl5pPr>
              <a:defRPr sz="1800"/>
            </a:lvl5pPr>
          </a:lstStyle>
          <a:p>
            <a:pPr lvl="0"/>
            <a:r>
              <a:rPr lang="en-US"/>
              <a:t>Lorem ipsum dolor sit amet, con- sectetur adipiscing elit, sed do ei- usmod tempor incididunt ut labore et dolore magna aliqua. Ut enim ad minim veniam, quis nostrud exercitation ullamco consequat.</a:t>
            </a:r>
          </a:p>
        </p:txBody>
      </p:sp>
      <p:sp>
        <p:nvSpPr>
          <p:cNvPr id="61" name="Текст 26"/>
          <p:cNvSpPr>
            <a:spLocks noGrp="1"/>
          </p:cNvSpPr>
          <p:nvPr>
            <p:ph type="body" sz="quarter" idx="27" hasCustomPrompt="1"/>
          </p:nvPr>
        </p:nvSpPr>
        <p:spPr>
          <a:xfrm>
            <a:off x="9304706" y="2953196"/>
            <a:ext cx="3348372" cy="360177"/>
          </a:xfrm>
          <a:prstGeom prst="rect">
            <a:avLst/>
          </a:prstGeom>
        </p:spPr>
        <p:txBody>
          <a:bodyPr anchor="ctr"/>
          <a:lstStyle>
            <a:lvl1pPr>
              <a:defRPr sz="1400" b="1" baseline="0"/>
            </a:lvl1pPr>
          </a:lstStyle>
          <a:p>
            <a:pPr lvl="0"/>
            <a:r>
              <a:rPr lang="ru-RU"/>
              <a:t>Краткое описание</a:t>
            </a:r>
          </a:p>
        </p:txBody>
      </p:sp>
      <p:sp>
        <p:nvSpPr>
          <p:cNvPr id="62" name="Текст 16"/>
          <p:cNvSpPr>
            <a:spLocks noGrp="1"/>
          </p:cNvSpPr>
          <p:nvPr>
            <p:ph type="body" sz="quarter" idx="28" hasCustomPrompt="1"/>
          </p:nvPr>
        </p:nvSpPr>
        <p:spPr>
          <a:xfrm>
            <a:off x="9304706" y="3412253"/>
            <a:ext cx="3671940" cy="1197264"/>
          </a:xfrm>
          <a:prstGeom prst="rect">
            <a:avLst/>
          </a:prstGeom>
        </p:spPr>
        <p:txBody>
          <a:bodyPr/>
          <a:lstStyle>
            <a:lvl1pPr>
              <a:lnSpc>
                <a:spcPct val="90000"/>
              </a:lnSpc>
              <a:defRPr sz="1400"/>
            </a:lvl1pPr>
            <a:lvl2pPr>
              <a:defRPr sz="1800"/>
            </a:lvl2pPr>
            <a:lvl3pPr>
              <a:defRPr sz="1800"/>
            </a:lvl3pPr>
            <a:lvl4pPr>
              <a:defRPr sz="1800"/>
            </a:lvl4pPr>
            <a:lvl5pPr>
              <a:defRPr sz="1800"/>
            </a:lvl5pPr>
          </a:lstStyle>
          <a:p>
            <a:pPr lvl="0"/>
            <a:r>
              <a:rPr lang="en-US"/>
              <a:t>Lorem ipsum dolor sit amet, con- sectetur adipiscing elit, sed do ei- usmod tempor incididunt ut labore et dolore magna aliqua. Ut enim ad minim veniam, quis nostrud exercitation ullamco consequat.</a:t>
            </a:r>
          </a:p>
        </p:txBody>
      </p:sp>
      <p:sp>
        <p:nvSpPr>
          <p:cNvPr id="63" name="Текст 26"/>
          <p:cNvSpPr>
            <a:spLocks noGrp="1"/>
          </p:cNvSpPr>
          <p:nvPr>
            <p:ph type="body" sz="quarter" idx="29" hasCustomPrompt="1"/>
          </p:nvPr>
        </p:nvSpPr>
        <p:spPr>
          <a:xfrm>
            <a:off x="9304706" y="4825404"/>
            <a:ext cx="3348372" cy="360177"/>
          </a:xfrm>
          <a:prstGeom prst="rect">
            <a:avLst/>
          </a:prstGeom>
        </p:spPr>
        <p:txBody>
          <a:bodyPr anchor="ctr"/>
          <a:lstStyle>
            <a:lvl1pPr>
              <a:defRPr sz="1400" b="1" baseline="0"/>
            </a:lvl1pPr>
          </a:lstStyle>
          <a:p>
            <a:pPr lvl="0"/>
            <a:r>
              <a:rPr lang="ru-RU"/>
              <a:t>Краткое описание</a:t>
            </a:r>
          </a:p>
        </p:txBody>
      </p:sp>
      <p:sp>
        <p:nvSpPr>
          <p:cNvPr id="64" name="Текст 16"/>
          <p:cNvSpPr>
            <a:spLocks noGrp="1"/>
          </p:cNvSpPr>
          <p:nvPr>
            <p:ph type="body" sz="quarter" idx="30" hasCustomPrompt="1"/>
          </p:nvPr>
        </p:nvSpPr>
        <p:spPr>
          <a:xfrm>
            <a:off x="9304706" y="5284461"/>
            <a:ext cx="3671940" cy="1197264"/>
          </a:xfrm>
          <a:prstGeom prst="rect">
            <a:avLst/>
          </a:prstGeom>
        </p:spPr>
        <p:txBody>
          <a:bodyPr/>
          <a:lstStyle>
            <a:lvl1pPr>
              <a:lnSpc>
                <a:spcPct val="90000"/>
              </a:lnSpc>
              <a:defRPr sz="1400"/>
            </a:lvl1pPr>
            <a:lvl2pPr>
              <a:defRPr sz="1800"/>
            </a:lvl2pPr>
            <a:lvl3pPr>
              <a:defRPr sz="1800"/>
            </a:lvl3pPr>
            <a:lvl4pPr>
              <a:defRPr sz="1800"/>
            </a:lvl4pPr>
            <a:lvl5pPr>
              <a:defRPr sz="1800"/>
            </a:lvl5pPr>
          </a:lstStyle>
          <a:p>
            <a:pPr lvl="0"/>
            <a:r>
              <a:rPr lang="en-US"/>
              <a:t>Lorem ipsum dolor sit amet, con- sectetur adipiscing elit, sed do ei- usmod tempor incididunt ut labore et dolore magna aliqua. Ut enim ad minim veniam, quis nostrud exercitation ullamco consequat.</a:t>
            </a:r>
          </a:p>
        </p:txBody>
      </p:sp>
      <p:pic>
        <p:nvPicPr>
          <p:cNvPr id="24"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41695" y="1418284"/>
            <a:ext cx="2493192" cy="981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Рисунок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12832" y="2514487"/>
            <a:ext cx="2465089" cy="2033541"/>
          </a:xfrm>
          <a:prstGeom prst="rect">
            <a:avLst/>
          </a:prstGeom>
        </p:spPr>
      </p:pic>
      <p:pic>
        <p:nvPicPr>
          <p:cNvPr id="2" name="Рисунок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30395" y="5077569"/>
            <a:ext cx="2339400" cy="1169304"/>
          </a:xfrm>
          <a:prstGeom prst="rect">
            <a:avLst/>
          </a:prstGeom>
        </p:spPr>
      </p:pic>
      <p:pic>
        <p:nvPicPr>
          <p:cNvPr id="26" name="Рисунок 25"/>
          <p:cNvPicPr>
            <a:picLocks noChangeAspect="1"/>
          </p:cNvPicPr>
          <p:nvPr userDrawn="1"/>
        </p:nvPicPr>
        <p:blipFill>
          <a:blip r:embed="rId5"/>
          <a:stretch>
            <a:fillRect/>
          </a:stretch>
        </p:blipFill>
        <p:spPr>
          <a:xfrm>
            <a:off x="776071" y="6776589"/>
            <a:ext cx="1920684" cy="438075"/>
          </a:xfrm>
          <a:prstGeom prst="rect">
            <a:avLst/>
          </a:prstGeom>
        </p:spPr>
      </p:pic>
    </p:spTree>
    <p:extLst>
      <p:ext uri="{BB962C8B-B14F-4D97-AF65-F5344CB8AC3E}">
        <p14:creationId xmlns:p14="http://schemas.microsoft.com/office/powerpoint/2010/main" val="3400278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Слайд разделителя">
    <p:spTree>
      <p:nvGrpSpPr>
        <p:cNvPr id="1" name=""/>
        <p:cNvGrpSpPr/>
        <p:nvPr/>
      </p:nvGrpSpPr>
      <p:grpSpPr>
        <a:xfrm>
          <a:off x="0" y="0"/>
          <a:ext cx="0" cy="0"/>
          <a:chOff x="0" y="0"/>
          <a:chExt cx="0" cy="0"/>
        </a:xfrm>
      </p:grpSpPr>
      <p:sp>
        <p:nvSpPr>
          <p:cNvPr id="9" name="object 3"/>
          <p:cNvSpPr/>
          <p:nvPr userDrawn="1"/>
        </p:nvSpPr>
        <p:spPr>
          <a:xfrm>
            <a:off x="0" y="12"/>
            <a:ext cx="5017770" cy="7560309"/>
          </a:xfrm>
          <a:custGeom>
            <a:avLst/>
            <a:gdLst/>
            <a:ahLst/>
            <a:cxnLst/>
            <a:rect l="l" t="t" r="r" b="b"/>
            <a:pathLst>
              <a:path w="5017770" h="7560309">
                <a:moveTo>
                  <a:pt x="0" y="7559992"/>
                </a:moveTo>
                <a:lnTo>
                  <a:pt x="5017490" y="7559992"/>
                </a:lnTo>
                <a:lnTo>
                  <a:pt x="5017490" y="0"/>
                </a:lnTo>
                <a:lnTo>
                  <a:pt x="0" y="0"/>
                </a:lnTo>
                <a:lnTo>
                  <a:pt x="0" y="7559992"/>
                </a:lnTo>
                <a:close/>
              </a:path>
            </a:pathLst>
          </a:custGeom>
          <a:solidFill>
            <a:srgbClr val="DCDDDE"/>
          </a:solidFill>
        </p:spPr>
        <p:txBody>
          <a:bodyPr wrap="square" lIns="0" tIns="0" rIns="0" bIns="0" rtlCol="0"/>
          <a:lstStyle/>
          <a:p>
            <a:endParaRPr/>
          </a:p>
        </p:txBody>
      </p:sp>
      <p:sp>
        <p:nvSpPr>
          <p:cNvPr id="10" name="object 4"/>
          <p:cNvSpPr/>
          <p:nvPr userDrawn="1"/>
        </p:nvSpPr>
        <p:spPr>
          <a:xfrm>
            <a:off x="880946" y="5125206"/>
            <a:ext cx="8392795" cy="229870"/>
          </a:xfrm>
          <a:custGeom>
            <a:avLst/>
            <a:gdLst/>
            <a:ahLst/>
            <a:cxnLst/>
            <a:rect l="l" t="t" r="r" b="b"/>
            <a:pathLst>
              <a:path w="8392795" h="229870">
                <a:moveTo>
                  <a:pt x="0" y="229501"/>
                </a:moveTo>
                <a:lnTo>
                  <a:pt x="8392502" y="229501"/>
                </a:lnTo>
                <a:lnTo>
                  <a:pt x="8392502" y="0"/>
                </a:lnTo>
                <a:lnTo>
                  <a:pt x="0" y="0"/>
                </a:lnTo>
                <a:lnTo>
                  <a:pt x="0" y="229501"/>
                </a:lnTo>
                <a:close/>
              </a:path>
            </a:pathLst>
          </a:custGeom>
          <a:solidFill>
            <a:srgbClr val="00587C"/>
          </a:solidFill>
        </p:spPr>
        <p:txBody>
          <a:bodyPr wrap="square" lIns="0" tIns="0" rIns="0" bIns="0" rtlCol="0"/>
          <a:lstStyle/>
          <a:p>
            <a:endParaRPr/>
          </a:p>
        </p:txBody>
      </p:sp>
      <p:sp>
        <p:nvSpPr>
          <p:cNvPr id="11" name="object 5"/>
          <p:cNvSpPr/>
          <p:nvPr userDrawn="1"/>
        </p:nvSpPr>
        <p:spPr>
          <a:xfrm>
            <a:off x="839254" y="0"/>
            <a:ext cx="839469" cy="1404620"/>
          </a:xfrm>
          <a:custGeom>
            <a:avLst/>
            <a:gdLst/>
            <a:ahLst/>
            <a:cxnLst/>
            <a:rect l="l" t="t" r="r" b="b"/>
            <a:pathLst>
              <a:path w="839469" h="1404620">
                <a:moveTo>
                  <a:pt x="0" y="1403997"/>
                </a:moveTo>
                <a:lnTo>
                  <a:pt x="839254" y="1403997"/>
                </a:lnTo>
                <a:lnTo>
                  <a:pt x="839254" y="0"/>
                </a:lnTo>
                <a:lnTo>
                  <a:pt x="0" y="0"/>
                </a:lnTo>
                <a:lnTo>
                  <a:pt x="0" y="1403997"/>
                </a:lnTo>
                <a:close/>
              </a:path>
            </a:pathLst>
          </a:custGeom>
          <a:solidFill>
            <a:srgbClr val="00587C"/>
          </a:solidFill>
        </p:spPr>
        <p:txBody>
          <a:bodyPr wrap="square" lIns="0" tIns="0" rIns="0" bIns="0" rtlCol="0"/>
          <a:lstStyle/>
          <a:p>
            <a:endParaRPr/>
          </a:p>
        </p:txBody>
      </p:sp>
      <p:sp>
        <p:nvSpPr>
          <p:cNvPr id="21" name="Текст 30"/>
          <p:cNvSpPr>
            <a:spLocks noGrp="1"/>
          </p:cNvSpPr>
          <p:nvPr>
            <p:ph type="body" sz="quarter" idx="12" hasCustomPrompt="1"/>
          </p:nvPr>
        </p:nvSpPr>
        <p:spPr>
          <a:xfrm>
            <a:off x="720000" y="2881325"/>
            <a:ext cx="3204356" cy="1584176"/>
          </a:xfrm>
          <a:prstGeom prst="rect">
            <a:avLst/>
          </a:prstGeom>
        </p:spPr>
        <p:txBody>
          <a:bodyPr/>
          <a:lstStyle>
            <a:lvl1pPr>
              <a:lnSpc>
                <a:spcPct val="90000"/>
              </a:lnSpc>
              <a:defRPr sz="3600" b="1"/>
            </a:lvl1pPr>
          </a:lstStyle>
          <a:p>
            <a:pPr lvl="0"/>
            <a:r>
              <a:rPr lang="ru-RU"/>
              <a:t>Заголовок раздела</a:t>
            </a:r>
          </a:p>
        </p:txBody>
      </p:sp>
      <p:sp>
        <p:nvSpPr>
          <p:cNvPr id="22" name="Текст 30"/>
          <p:cNvSpPr>
            <a:spLocks noGrp="1"/>
          </p:cNvSpPr>
          <p:nvPr>
            <p:ph type="body" sz="quarter" idx="21" hasCustomPrompt="1"/>
          </p:nvPr>
        </p:nvSpPr>
        <p:spPr>
          <a:xfrm>
            <a:off x="880946" y="865101"/>
            <a:ext cx="756084" cy="530647"/>
          </a:xfrm>
          <a:prstGeom prst="rect">
            <a:avLst/>
          </a:prstGeom>
        </p:spPr>
        <p:txBody>
          <a:bodyPr lIns="36000" rIns="36000"/>
          <a:lstStyle>
            <a:lvl1pPr algn="ctr">
              <a:lnSpc>
                <a:spcPct val="90000"/>
              </a:lnSpc>
              <a:defRPr sz="3600" b="1">
                <a:solidFill>
                  <a:srgbClr val="DCDDDE"/>
                </a:solidFill>
              </a:defRPr>
            </a:lvl1pPr>
          </a:lstStyle>
          <a:p>
            <a:pPr lvl="0"/>
            <a:r>
              <a:rPr lang="ru-RU"/>
              <a:t>02</a:t>
            </a:r>
          </a:p>
        </p:txBody>
      </p:sp>
      <p:pic>
        <p:nvPicPr>
          <p:cNvPr id="13" name="Рисунок 12"/>
          <p:cNvPicPr>
            <a:picLocks noChangeAspect="1"/>
          </p:cNvPicPr>
          <p:nvPr userDrawn="1"/>
        </p:nvPicPr>
        <p:blipFill>
          <a:blip r:embed="rId2"/>
          <a:stretch>
            <a:fillRect/>
          </a:stretch>
        </p:blipFill>
        <p:spPr>
          <a:xfrm>
            <a:off x="11068434" y="6769757"/>
            <a:ext cx="1920684" cy="438075"/>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17770" y="0"/>
            <a:ext cx="8406130" cy="512520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Контент">
    <p:spTree>
      <p:nvGrpSpPr>
        <p:cNvPr id="1" name=""/>
        <p:cNvGrpSpPr/>
        <p:nvPr/>
      </p:nvGrpSpPr>
      <p:grpSpPr>
        <a:xfrm>
          <a:off x="0" y="0"/>
          <a:ext cx="0" cy="0"/>
          <a:chOff x="0" y="0"/>
          <a:chExt cx="0" cy="0"/>
        </a:xfrm>
      </p:grpSpPr>
      <p:sp>
        <p:nvSpPr>
          <p:cNvPr id="12" name="object 2"/>
          <p:cNvSpPr/>
          <p:nvPr userDrawn="1"/>
        </p:nvSpPr>
        <p:spPr>
          <a:xfrm>
            <a:off x="7254011" y="2833242"/>
            <a:ext cx="6173951" cy="2335618"/>
          </a:xfrm>
          <a:prstGeom prst="rect">
            <a:avLst/>
          </a:prstGeom>
          <a:blipFill>
            <a:blip r:embed="rId2" cstate="print"/>
            <a:stretch>
              <a:fillRect/>
            </a:stretch>
          </a:blipFill>
        </p:spPr>
        <p:txBody>
          <a:bodyPr wrap="square" lIns="0" tIns="0" rIns="0" bIns="0" rtlCol="0"/>
          <a:lstStyle/>
          <a:p>
            <a:endParaRPr/>
          </a:p>
        </p:txBody>
      </p:sp>
      <p:sp>
        <p:nvSpPr>
          <p:cNvPr id="13" name="object 3"/>
          <p:cNvSpPr/>
          <p:nvPr userDrawn="1"/>
        </p:nvSpPr>
        <p:spPr>
          <a:xfrm>
            <a:off x="4247438" y="2842793"/>
            <a:ext cx="3051009" cy="2326068"/>
          </a:xfrm>
          <a:prstGeom prst="rect">
            <a:avLst/>
          </a:prstGeom>
          <a:blipFill>
            <a:blip r:embed="rId3" cstate="print"/>
            <a:stretch>
              <a:fillRect/>
            </a:stretch>
          </a:blipFill>
        </p:spPr>
        <p:txBody>
          <a:bodyPr wrap="square" lIns="0" tIns="0" rIns="0" bIns="0" rtlCol="0"/>
          <a:lstStyle/>
          <a:p>
            <a:endParaRPr/>
          </a:p>
        </p:txBody>
      </p:sp>
      <p:sp>
        <p:nvSpPr>
          <p:cNvPr id="14" name="object 4"/>
          <p:cNvSpPr/>
          <p:nvPr userDrawn="1"/>
        </p:nvSpPr>
        <p:spPr>
          <a:xfrm>
            <a:off x="10429902" y="2835009"/>
            <a:ext cx="2998470" cy="0"/>
          </a:xfrm>
          <a:custGeom>
            <a:avLst/>
            <a:gdLst/>
            <a:ahLst/>
            <a:cxnLst/>
            <a:rect l="l" t="t" r="r" b="b"/>
            <a:pathLst>
              <a:path w="2998469">
                <a:moveTo>
                  <a:pt x="0" y="0"/>
                </a:moveTo>
                <a:lnTo>
                  <a:pt x="2998061" y="0"/>
                </a:lnTo>
              </a:path>
            </a:pathLst>
          </a:custGeom>
          <a:ln w="25400">
            <a:solidFill>
              <a:srgbClr val="FFFFFF"/>
            </a:solidFill>
          </a:ln>
        </p:spPr>
        <p:txBody>
          <a:bodyPr wrap="square" lIns="0" tIns="0" rIns="0" bIns="0" rtlCol="0"/>
          <a:lstStyle/>
          <a:p>
            <a:endParaRPr/>
          </a:p>
        </p:txBody>
      </p:sp>
      <p:sp>
        <p:nvSpPr>
          <p:cNvPr id="15" name="object 5"/>
          <p:cNvSpPr/>
          <p:nvPr userDrawn="1"/>
        </p:nvSpPr>
        <p:spPr>
          <a:xfrm>
            <a:off x="4300351" y="2835009"/>
            <a:ext cx="6040755" cy="0"/>
          </a:xfrm>
          <a:custGeom>
            <a:avLst/>
            <a:gdLst/>
            <a:ahLst/>
            <a:cxnLst/>
            <a:rect l="l" t="t" r="r" b="b"/>
            <a:pathLst>
              <a:path w="6040755">
                <a:moveTo>
                  <a:pt x="0" y="0"/>
                </a:moveTo>
                <a:lnTo>
                  <a:pt x="6040650" y="0"/>
                </a:lnTo>
              </a:path>
            </a:pathLst>
          </a:custGeom>
          <a:ln w="25400">
            <a:solidFill>
              <a:srgbClr val="FFFFFF"/>
            </a:solidFill>
          </a:ln>
        </p:spPr>
        <p:txBody>
          <a:bodyPr wrap="square" lIns="0" tIns="0" rIns="0" bIns="0" rtlCol="0"/>
          <a:lstStyle/>
          <a:p>
            <a:endParaRPr/>
          </a:p>
        </p:txBody>
      </p:sp>
      <p:sp>
        <p:nvSpPr>
          <p:cNvPr id="26" name="object 13"/>
          <p:cNvSpPr/>
          <p:nvPr userDrawn="1"/>
        </p:nvSpPr>
        <p:spPr>
          <a:xfrm>
            <a:off x="4255900" y="360010"/>
            <a:ext cx="0" cy="4806315"/>
          </a:xfrm>
          <a:custGeom>
            <a:avLst/>
            <a:gdLst/>
            <a:ahLst/>
            <a:cxnLst/>
            <a:rect l="l" t="t" r="r" b="b"/>
            <a:pathLst>
              <a:path h="4806315">
                <a:moveTo>
                  <a:pt x="0" y="4805997"/>
                </a:moveTo>
                <a:lnTo>
                  <a:pt x="0" y="0"/>
                </a:lnTo>
              </a:path>
            </a:pathLst>
          </a:custGeom>
          <a:ln w="88900">
            <a:solidFill>
              <a:srgbClr val="00587C"/>
            </a:solidFill>
          </a:ln>
        </p:spPr>
        <p:txBody>
          <a:bodyPr wrap="square" lIns="0" tIns="0" rIns="0" bIns="0" rtlCol="0"/>
          <a:lstStyle/>
          <a:p>
            <a:endParaRPr/>
          </a:p>
        </p:txBody>
      </p:sp>
      <p:sp>
        <p:nvSpPr>
          <p:cNvPr id="27" name="object 14"/>
          <p:cNvSpPr/>
          <p:nvPr userDrawn="1"/>
        </p:nvSpPr>
        <p:spPr>
          <a:xfrm>
            <a:off x="7342901" y="2847712"/>
            <a:ext cx="0" cy="4361815"/>
          </a:xfrm>
          <a:custGeom>
            <a:avLst/>
            <a:gdLst/>
            <a:ahLst/>
            <a:cxnLst/>
            <a:rect l="l" t="t" r="r" b="b"/>
            <a:pathLst>
              <a:path h="4361815">
                <a:moveTo>
                  <a:pt x="0" y="4361294"/>
                </a:moveTo>
                <a:lnTo>
                  <a:pt x="0" y="0"/>
                </a:lnTo>
              </a:path>
            </a:pathLst>
          </a:custGeom>
          <a:ln w="88900">
            <a:solidFill>
              <a:srgbClr val="00587C"/>
            </a:solidFill>
          </a:ln>
        </p:spPr>
        <p:txBody>
          <a:bodyPr wrap="square" lIns="0" tIns="0" rIns="0" bIns="0" rtlCol="0"/>
          <a:lstStyle/>
          <a:p>
            <a:endParaRPr/>
          </a:p>
        </p:txBody>
      </p:sp>
      <p:sp>
        <p:nvSpPr>
          <p:cNvPr id="28" name="object 15"/>
          <p:cNvSpPr/>
          <p:nvPr userDrawn="1"/>
        </p:nvSpPr>
        <p:spPr>
          <a:xfrm>
            <a:off x="10385451" y="352708"/>
            <a:ext cx="0" cy="4813300"/>
          </a:xfrm>
          <a:custGeom>
            <a:avLst/>
            <a:gdLst/>
            <a:ahLst/>
            <a:cxnLst/>
            <a:rect l="l" t="t" r="r" b="b"/>
            <a:pathLst>
              <a:path h="4813300">
                <a:moveTo>
                  <a:pt x="0" y="4813300"/>
                </a:moveTo>
                <a:lnTo>
                  <a:pt x="0" y="0"/>
                </a:lnTo>
              </a:path>
            </a:pathLst>
          </a:custGeom>
          <a:ln w="88900">
            <a:solidFill>
              <a:srgbClr val="00587C"/>
            </a:solidFill>
          </a:ln>
        </p:spPr>
        <p:txBody>
          <a:bodyPr wrap="square" lIns="0" tIns="0" rIns="0" bIns="0" rtlCol="0"/>
          <a:lstStyle/>
          <a:p>
            <a:endParaRPr/>
          </a:p>
        </p:txBody>
      </p:sp>
      <p:sp>
        <p:nvSpPr>
          <p:cNvPr id="37" name="Текст 26"/>
          <p:cNvSpPr>
            <a:spLocks noGrp="1"/>
          </p:cNvSpPr>
          <p:nvPr>
            <p:ph type="body" sz="quarter" idx="25" hasCustomPrompt="1"/>
          </p:nvPr>
        </p:nvSpPr>
        <p:spPr>
          <a:xfrm>
            <a:off x="4335686" y="370040"/>
            <a:ext cx="2880000" cy="360177"/>
          </a:xfrm>
          <a:prstGeom prst="rect">
            <a:avLst/>
          </a:prstGeom>
        </p:spPr>
        <p:txBody>
          <a:bodyPr anchor="ctr"/>
          <a:lstStyle>
            <a:lvl1pPr>
              <a:defRPr sz="1800" b="1" baseline="0"/>
            </a:lvl1pPr>
          </a:lstStyle>
          <a:p>
            <a:pPr lvl="0"/>
            <a:r>
              <a:rPr lang="ru-RU"/>
              <a:t>Краткое описание</a:t>
            </a:r>
          </a:p>
        </p:txBody>
      </p:sp>
      <p:sp>
        <p:nvSpPr>
          <p:cNvPr id="38" name="Текст 16"/>
          <p:cNvSpPr>
            <a:spLocks noGrp="1"/>
          </p:cNvSpPr>
          <p:nvPr>
            <p:ph type="body" sz="quarter" idx="26" hasCustomPrompt="1"/>
          </p:nvPr>
        </p:nvSpPr>
        <p:spPr>
          <a:xfrm>
            <a:off x="4335686" y="829097"/>
            <a:ext cx="2880320" cy="1872208"/>
          </a:xfrm>
          <a:prstGeom prst="rect">
            <a:avLst/>
          </a:prstGeom>
        </p:spPr>
        <p:txBody>
          <a:bodyPr/>
          <a:lstStyle>
            <a:lvl1pPr>
              <a:lnSpc>
                <a:spcPct val="90000"/>
              </a:lnSpc>
              <a:defRPr sz="1400"/>
            </a:lvl1pPr>
            <a:lvl2pPr>
              <a:defRPr sz="1800"/>
            </a:lvl2pPr>
            <a:lvl3pPr>
              <a:defRPr sz="1800"/>
            </a:lvl3pPr>
            <a:lvl4pPr>
              <a:defRPr sz="1800"/>
            </a:lvl4pPr>
            <a:lvl5pPr>
              <a:defRPr sz="1800"/>
            </a:lvl5pPr>
          </a:lstStyle>
          <a:p>
            <a:pPr lvl="0"/>
            <a:r>
              <a:rPr lang="en-US"/>
              <a:t>Lorem ipsum dolor sit amet, consectetur adipiscing elit, sed do eiusmod tempor incididunt ut labore et dolore magna al- iqua. Ut enim ad minim ve- niam, quis nostrud exercitation ullamco laboris nisi ut aliquip ex ea commodo consequat.</a:t>
            </a:r>
          </a:p>
        </p:txBody>
      </p:sp>
      <p:sp>
        <p:nvSpPr>
          <p:cNvPr id="39" name="Текст 26"/>
          <p:cNvSpPr>
            <a:spLocks noGrp="1"/>
          </p:cNvSpPr>
          <p:nvPr>
            <p:ph type="body" sz="quarter" idx="27" hasCustomPrompt="1"/>
          </p:nvPr>
        </p:nvSpPr>
        <p:spPr>
          <a:xfrm>
            <a:off x="10465200" y="370040"/>
            <a:ext cx="2880000" cy="360177"/>
          </a:xfrm>
          <a:prstGeom prst="rect">
            <a:avLst/>
          </a:prstGeom>
        </p:spPr>
        <p:txBody>
          <a:bodyPr anchor="ctr"/>
          <a:lstStyle>
            <a:lvl1pPr>
              <a:defRPr sz="1800" b="1" baseline="0"/>
            </a:lvl1pPr>
          </a:lstStyle>
          <a:p>
            <a:pPr lvl="0"/>
            <a:r>
              <a:rPr lang="ru-RU"/>
              <a:t>Краткое описание</a:t>
            </a:r>
          </a:p>
        </p:txBody>
      </p:sp>
      <p:sp>
        <p:nvSpPr>
          <p:cNvPr id="40" name="Текст 16"/>
          <p:cNvSpPr>
            <a:spLocks noGrp="1"/>
          </p:cNvSpPr>
          <p:nvPr>
            <p:ph type="body" sz="quarter" idx="28" hasCustomPrompt="1"/>
          </p:nvPr>
        </p:nvSpPr>
        <p:spPr>
          <a:xfrm>
            <a:off x="10465200" y="829097"/>
            <a:ext cx="2880320" cy="1872208"/>
          </a:xfrm>
          <a:prstGeom prst="rect">
            <a:avLst/>
          </a:prstGeom>
        </p:spPr>
        <p:txBody>
          <a:bodyPr/>
          <a:lstStyle>
            <a:lvl1pPr>
              <a:lnSpc>
                <a:spcPct val="90000"/>
              </a:lnSpc>
              <a:defRPr sz="1400"/>
            </a:lvl1pPr>
            <a:lvl2pPr>
              <a:defRPr sz="1800"/>
            </a:lvl2pPr>
            <a:lvl3pPr>
              <a:defRPr sz="1800"/>
            </a:lvl3pPr>
            <a:lvl4pPr>
              <a:defRPr sz="1800"/>
            </a:lvl4pPr>
            <a:lvl5pPr>
              <a:defRPr sz="1800"/>
            </a:lvl5pPr>
          </a:lstStyle>
          <a:p>
            <a:pPr lvl="0"/>
            <a:r>
              <a:rPr lang="en-US"/>
              <a:t>Lorem ipsum dolor sit amet, consectetur adipiscing elit, sed do eiusmod tempor incididunt ut labore et dolore magna al- iqua. Ut enim ad minim ve- niam, quis nostrud exercitation ullamco laboris nisi ut aliquip ex ea commodo consequat.</a:t>
            </a:r>
          </a:p>
        </p:txBody>
      </p:sp>
      <p:sp>
        <p:nvSpPr>
          <p:cNvPr id="41" name="Текст 26"/>
          <p:cNvSpPr>
            <a:spLocks noGrp="1"/>
          </p:cNvSpPr>
          <p:nvPr>
            <p:ph type="body" sz="quarter" idx="29" hasCustomPrompt="1"/>
          </p:nvPr>
        </p:nvSpPr>
        <p:spPr>
          <a:xfrm>
            <a:off x="7432030" y="5237598"/>
            <a:ext cx="2880000" cy="360177"/>
          </a:xfrm>
          <a:prstGeom prst="rect">
            <a:avLst/>
          </a:prstGeom>
        </p:spPr>
        <p:txBody>
          <a:bodyPr anchor="ctr"/>
          <a:lstStyle>
            <a:lvl1pPr>
              <a:defRPr sz="1800" b="1" baseline="0"/>
            </a:lvl1pPr>
          </a:lstStyle>
          <a:p>
            <a:pPr lvl="0"/>
            <a:r>
              <a:rPr lang="ru-RU"/>
              <a:t>Краткое описание</a:t>
            </a:r>
          </a:p>
        </p:txBody>
      </p:sp>
      <p:sp>
        <p:nvSpPr>
          <p:cNvPr id="42" name="Текст 16"/>
          <p:cNvSpPr>
            <a:spLocks noGrp="1"/>
          </p:cNvSpPr>
          <p:nvPr>
            <p:ph type="body" sz="quarter" idx="30" hasCustomPrompt="1"/>
          </p:nvPr>
        </p:nvSpPr>
        <p:spPr>
          <a:xfrm>
            <a:off x="7432030" y="5696655"/>
            <a:ext cx="2880320" cy="1872208"/>
          </a:xfrm>
          <a:prstGeom prst="rect">
            <a:avLst/>
          </a:prstGeom>
        </p:spPr>
        <p:txBody>
          <a:bodyPr/>
          <a:lstStyle>
            <a:lvl1pPr>
              <a:lnSpc>
                <a:spcPct val="90000"/>
              </a:lnSpc>
              <a:defRPr sz="1400"/>
            </a:lvl1pPr>
            <a:lvl2pPr>
              <a:defRPr sz="1800"/>
            </a:lvl2pPr>
            <a:lvl3pPr>
              <a:defRPr sz="1800"/>
            </a:lvl3pPr>
            <a:lvl4pPr>
              <a:defRPr sz="1800"/>
            </a:lvl4pPr>
            <a:lvl5pPr>
              <a:defRPr sz="1800"/>
            </a:lvl5pPr>
          </a:lstStyle>
          <a:p>
            <a:pPr lvl="0"/>
            <a:r>
              <a:rPr lang="en-US"/>
              <a:t>Lorem ipsum dolor sit amet, consectetur adipiscing elit, sed do eiusmod tempor incididunt ut labore et dolore magna al- iqua. Ut enim ad minim ve- niam, quis nostrud exercitation ullamco laboris nisi ut aliquip ex ea commodo consequat.</a:t>
            </a:r>
          </a:p>
        </p:txBody>
      </p:sp>
      <p:sp>
        <p:nvSpPr>
          <p:cNvPr id="43" name="Текст 30"/>
          <p:cNvSpPr>
            <a:spLocks noGrp="1"/>
          </p:cNvSpPr>
          <p:nvPr>
            <p:ph type="body" sz="quarter" idx="24" hasCustomPrompt="1"/>
          </p:nvPr>
        </p:nvSpPr>
        <p:spPr>
          <a:xfrm>
            <a:off x="4335686" y="5237598"/>
            <a:ext cx="819020" cy="530647"/>
          </a:xfrm>
          <a:prstGeom prst="rect">
            <a:avLst/>
          </a:prstGeom>
        </p:spPr>
        <p:txBody>
          <a:bodyPr lIns="36000" rIns="36000"/>
          <a:lstStyle>
            <a:lvl1pPr algn="l">
              <a:lnSpc>
                <a:spcPct val="90000"/>
              </a:lnSpc>
              <a:defRPr sz="3600" b="1">
                <a:solidFill>
                  <a:srgbClr val="DCDDDE"/>
                </a:solidFill>
              </a:defRPr>
            </a:lvl1pPr>
          </a:lstStyle>
          <a:p>
            <a:pPr lvl="0"/>
            <a:r>
              <a:rPr lang="ru-RU"/>
              <a:t>03</a:t>
            </a:r>
          </a:p>
        </p:txBody>
      </p:sp>
      <p:sp>
        <p:nvSpPr>
          <p:cNvPr id="44" name="Текст 30"/>
          <p:cNvSpPr>
            <a:spLocks noGrp="1"/>
          </p:cNvSpPr>
          <p:nvPr>
            <p:ph type="body" sz="quarter" idx="31" hasCustomPrompt="1"/>
          </p:nvPr>
        </p:nvSpPr>
        <p:spPr>
          <a:xfrm>
            <a:off x="7432030" y="2305261"/>
            <a:ext cx="819020" cy="530647"/>
          </a:xfrm>
          <a:prstGeom prst="rect">
            <a:avLst/>
          </a:prstGeom>
        </p:spPr>
        <p:txBody>
          <a:bodyPr lIns="36000" rIns="36000"/>
          <a:lstStyle>
            <a:lvl1pPr algn="l">
              <a:lnSpc>
                <a:spcPct val="90000"/>
              </a:lnSpc>
              <a:defRPr sz="3600" b="1">
                <a:solidFill>
                  <a:srgbClr val="DCDDDE"/>
                </a:solidFill>
              </a:defRPr>
            </a:lvl1pPr>
          </a:lstStyle>
          <a:p>
            <a:pPr lvl="0"/>
            <a:r>
              <a:rPr lang="ru-RU"/>
              <a:t>04</a:t>
            </a:r>
          </a:p>
        </p:txBody>
      </p:sp>
      <p:sp>
        <p:nvSpPr>
          <p:cNvPr id="45" name="Текст 30"/>
          <p:cNvSpPr>
            <a:spLocks noGrp="1"/>
          </p:cNvSpPr>
          <p:nvPr>
            <p:ph type="body" sz="quarter" idx="32" hasCustomPrompt="1"/>
          </p:nvPr>
        </p:nvSpPr>
        <p:spPr>
          <a:xfrm>
            <a:off x="10465200" y="5237598"/>
            <a:ext cx="819020" cy="530647"/>
          </a:xfrm>
          <a:prstGeom prst="rect">
            <a:avLst/>
          </a:prstGeom>
        </p:spPr>
        <p:txBody>
          <a:bodyPr lIns="36000" rIns="36000"/>
          <a:lstStyle>
            <a:lvl1pPr algn="l">
              <a:lnSpc>
                <a:spcPct val="90000"/>
              </a:lnSpc>
              <a:defRPr sz="3600" b="1">
                <a:solidFill>
                  <a:srgbClr val="DCDDDE"/>
                </a:solidFill>
              </a:defRPr>
            </a:lvl1pPr>
          </a:lstStyle>
          <a:p>
            <a:pPr lvl="0"/>
            <a:r>
              <a:rPr lang="ru-RU"/>
              <a:t>05</a:t>
            </a:r>
          </a:p>
        </p:txBody>
      </p:sp>
      <p:sp>
        <p:nvSpPr>
          <p:cNvPr id="47" name="Текст 30"/>
          <p:cNvSpPr>
            <a:spLocks noGrp="1"/>
          </p:cNvSpPr>
          <p:nvPr>
            <p:ph type="body" sz="quarter" idx="12" hasCustomPrompt="1"/>
          </p:nvPr>
        </p:nvSpPr>
        <p:spPr>
          <a:xfrm>
            <a:off x="720000" y="2881325"/>
            <a:ext cx="3204356" cy="1584176"/>
          </a:xfrm>
          <a:prstGeom prst="rect">
            <a:avLst/>
          </a:prstGeom>
        </p:spPr>
        <p:txBody>
          <a:bodyPr/>
          <a:lstStyle>
            <a:lvl1pPr>
              <a:lnSpc>
                <a:spcPct val="90000"/>
              </a:lnSpc>
              <a:defRPr sz="3600" b="1"/>
            </a:lvl1pPr>
          </a:lstStyle>
          <a:p>
            <a:pPr lvl="0"/>
            <a:r>
              <a:rPr lang="ru-RU"/>
              <a:t>Заголовок основного раздела</a:t>
            </a:r>
          </a:p>
        </p:txBody>
      </p:sp>
      <p:sp>
        <p:nvSpPr>
          <p:cNvPr id="22" name="object 5"/>
          <p:cNvSpPr/>
          <p:nvPr userDrawn="1"/>
        </p:nvSpPr>
        <p:spPr>
          <a:xfrm>
            <a:off x="839254" y="0"/>
            <a:ext cx="839469" cy="1404620"/>
          </a:xfrm>
          <a:custGeom>
            <a:avLst/>
            <a:gdLst/>
            <a:ahLst/>
            <a:cxnLst/>
            <a:rect l="l" t="t" r="r" b="b"/>
            <a:pathLst>
              <a:path w="839469" h="1404620">
                <a:moveTo>
                  <a:pt x="0" y="1403997"/>
                </a:moveTo>
                <a:lnTo>
                  <a:pt x="839254" y="1403997"/>
                </a:lnTo>
                <a:lnTo>
                  <a:pt x="839254" y="0"/>
                </a:lnTo>
                <a:lnTo>
                  <a:pt x="0" y="0"/>
                </a:lnTo>
                <a:lnTo>
                  <a:pt x="0" y="1403997"/>
                </a:lnTo>
                <a:close/>
              </a:path>
            </a:pathLst>
          </a:custGeom>
          <a:solidFill>
            <a:srgbClr val="00587C"/>
          </a:solidFill>
        </p:spPr>
        <p:txBody>
          <a:bodyPr wrap="square" lIns="0" tIns="0" rIns="0" bIns="0" rtlCol="0"/>
          <a:lstStyle/>
          <a:p>
            <a:endParaRPr/>
          </a:p>
        </p:txBody>
      </p:sp>
      <p:sp>
        <p:nvSpPr>
          <p:cNvPr id="23" name="Текст 30"/>
          <p:cNvSpPr>
            <a:spLocks noGrp="1"/>
          </p:cNvSpPr>
          <p:nvPr>
            <p:ph type="body" sz="quarter" idx="21" hasCustomPrompt="1"/>
          </p:nvPr>
        </p:nvSpPr>
        <p:spPr>
          <a:xfrm>
            <a:off x="880946" y="865101"/>
            <a:ext cx="756084" cy="530647"/>
          </a:xfrm>
          <a:prstGeom prst="rect">
            <a:avLst/>
          </a:prstGeom>
        </p:spPr>
        <p:txBody>
          <a:bodyPr lIns="36000" rIns="36000"/>
          <a:lstStyle>
            <a:lvl1pPr algn="ctr">
              <a:lnSpc>
                <a:spcPct val="90000"/>
              </a:lnSpc>
              <a:defRPr sz="3600" b="1">
                <a:solidFill>
                  <a:srgbClr val="DCDDDE"/>
                </a:solidFill>
              </a:defRPr>
            </a:lvl1pPr>
          </a:lstStyle>
          <a:p>
            <a:pPr lvl="0"/>
            <a:r>
              <a:rPr lang="ru-RU"/>
              <a:t>02</a:t>
            </a:r>
          </a:p>
        </p:txBody>
      </p:sp>
      <p:pic>
        <p:nvPicPr>
          <p:cNvPr id="25" name="Рисунок 24"/>
          <p:cNvPicPr>
            <a:picLocks noChangeAspect="1"/>
          </p:cNvPicPr>
          <p:nvPr userDrawn="1"/>
        </p:nvPicPr>
        <p:blipFill>
          <a:blip r:embed="rId4"/>
          <a:stretch>
            <a:fillRect/>
          </a:stretch>
        </p:blipFill>
        <p:spPr>
          <a:xfrm>
            <a:off x="781728" y="6776589"/>
            <a:ext cx="2221810" cy="421628"/>
          </a:xfrm>
          <a:prstGeom prst="rect">
            <a:avLst/>
          </a:prstGeom>
        </p:spPr>
      </p:pic>
    </p:spTree>
    <p:extLst>
      <p:ext uri="{BB962C8B-B14F-4D97-AF65-F5344CB8AC3E}">
        <p14:creationId xmlns:p14="http://schemas.microsoft.com/office/powerpoint/2010/main" val="410028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71" r:id="rId2"/>
    <p:sldLayoutId id="2147483662" r:id="rId3"/>
    <p:sldLayoutId id="2147483664" r:id="rId4"/>
    <p:sldLayoutId id="2147483666" r:id="rId5"/>
    <p:sldLayoutId id="2147483667" r:id="rId6"/>
    <p:sldLayoutId id="2147483680" r:id="rId7"/>
    <p:sldLayoutId id="2147483663" r:id="rId8"/>
    <p:sldLayoutId id="2147483668" r:id="rId9"/>
    <p:sldLayoutId id="2147483672" r:id="rId10"/>
    <p:sldLayoutId id="2147483673" r:id="rId11"/>
    <p:sldLayoutId id="2147483674" r:id="rId12"/>
    <p:sldLayoutId id="2147483675" r:id="rId13"/>
    <p:sldLayoutId id="2147483665" r:id="rId14"/>
    <p:sldLayoutId id="2147483669" r:id="rId15"/>
    <p:sldLayoutId id="2147483679" r:id="rId16"/>
    <p:sldLayoutId id="2147483681" r:id="rId17"/>
    <p:sldLayoutId id="2147483670" r:id="rId18"/>
    <p:sldLayoutId id="2147483677" r:id="rId19"/>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21.png"/><Relationship Id="rId11" Type="http://schemas.openxmlformats.org/officeDocument/2006/relationships/image" Target="../media/image26.jpe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jpeg"/></Relationships>
</file>

<file path=ppt/slides/_rels/slide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7.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19.xml"/><Relationship Id="rId4" Type="http://schemas.openxmlformats.org/officeDocument/2006/relationships/image" Target="../media/image53.jpeg"/></Relationships>
</file>

<file path=ppt/slides/_rels/slide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21"/>
          </p:nvPr>
        </p:nvSpPr>
        <p:spPr/>
        <p:txBody>
          <a:bodyPr/>
          <a:lstStyle/>
          <a:p>
            <a:r>
              <a:rPr lang="en-US" dirty="0" smtClean="0"/>
              <a:t>2020</a:t>
            </a:r>
            <a:endParaRPr lang="ru-RU" dirty="0"/>
          </a:p>
        </p:txBody>
      </p:sp>
      <p:sp>
        <p:nvSpPr>
          <p:cNvPr id="6" name="object 6"/>
          <p:cNvSpPr/>
          <p:nvPr/>
        </p:nvSpPr>
        <p:spPr>
          <a:xfrm>
            <a:off x="885533" y="2898209"/>
            <a:ext cx="5811520" cy="1801495"/>
          </a:xfrm>
          <a:custGeom>
            <a:avLst/>
            <a:gdLst/>
            <a:ahLst/>
            <a:cxnLst/>
            <a:rect l="l" t="t" r="r" b="b"/>
            <a:pathLst>
              <a:path w="5811520" h="1801495">
                <a:moveTo>
                  <a:pt x="0" y="1801101"/>
                </a:moveTo>
                <a:lnTo>
                  <a:pt x="5811253" y="1801101"/>
                </a:lnTo>
                <a:lnTo>
                  <a:pt x="5811253" y="0"/>
                </a:lnTo>
                <a:lnTo>
                  <a:pt x="0" y="0"/>
                </a:lnTo>
                <a:lnTo>
                  <a:pt x="0" y="1801101"/>
                </a:lnTo>
                <a:close/>
              </a:path>
            </a:pathLst>
          </a:custGeom>
          <a:solidFill>
            <a:srgbClr val="FFFFFF"/>
          </a:solidFill>
        </p:spPr>
        <p:txBody>
          <a:bodyPr wrap="square" lIns="0" tIns="0" rIns="0" bIns="0" rtlCol="0"/>
          <a:lstStyle/>
          <a:p>
            <a:endParaRPr/>
          </a:p>
        </p:txBody>
      </p:sp>
      <p:sp>
        <p:nvSpPr>
          <p:cNvPr id="7" name="object 7"/>
          <p:cNvSpPr/>
          <p:nvPr/>
        </p:nvSpPr>
        <p:spPr>
          <a:xfrm>
            <a:off x="877430" y="2901427"/>
            <a:ext cx="5811520" cy="1801495"/>
          </a:xfrm>
          <a:custGeom>
            <a:avLst/>
            <a:gdLst/>
            <a:ahLst/>
            <a:cxnLst/>
            <a:rect l="l" t="t" r="r" b="b"/>
            <a:pathLst>
              <a:path w="5811520" h="1801495">
                <a:moveTo>
                  <a:pt x="0" y="1801101"/>
                </a:moveTo>
                <a:lnTo>
                  <a:pt x="5811253" y="1801101"/>
                </a:lnTo>
                <a:lnTo>
                  <a:pt x="5811253" y="0"/>
                </a:lnTo>
                <a:lnTo>
                  <a:pt x="0" y="0"/>
                </a:lnTo>
                <a:lnTo>
                  <a:pt x="0" y="1801101"/>
                </a:lnTo>
                <a:close/>
              </a:path>
            </a:pathLst>
          </a:custGeom>
          <a:ln w="88900">
            <a:solidFill>
              <a:srgbClr val="00587C"/>
            </a:solidFill>
            <a:miter lim="800000"/>
          </a:ln>
        </p:spPr>
        <p:txBody>
          <a:bodyPr wrap="square" lIns="0" tIns="0" rIns="0" bIns="0" rtlCol="0"/>
          <a:lstStyle/>
          <a:p>
            <a:endParaRPr/>
          </a:p>
        </p:txBody>
      </p:sp>
      <p:pic>
        <p:nvPicPr>
          <p:cNvPr id="8" name="Рисунок 7"/>
          <p:cNvPicPr>
            <a:picLocks noChangeAspect="1"/>
          </p:cNvPicPr>
          <p:nvPr/>
        </p:nvPicPr>
        <p:blipFill>
          <a:blip r:embed="rId2"/>
          <a:stretch>
            <a:fillRect/>
          </a:stretch>
        </p:blipFill>
        <p:spPr>
          <a:xfrm>
            <a:off x="1576729" y="3302921"/>
            <a:ext cx="4349602" cy="992069"/>
          </a:xfrm>
          <a:prstGeom prst="rect">
            <a:avLst/>
          </a:prstGeom>
        </p:spPr>
      </p:pic>
      <p:sp>
        <p:nvSpPr>
          <p:cNvPr id="9" name="Текст 30"/>
          <p:cNvSpPr txBox="1">
            <a:spLocks/>
          </p:cNvSpPr>
          <p:nvPr/>
        </p:nvSpPr>
        <p:spPr>
          <a:xfrm>
            <a:off x="9340242" y="6553733"/>
            <a:ext cx="3996444" cy="864096"/>
          </a:xfrm>
          <a:prstGeom prst="rect">
            <a:avLst/>
          </a:prstGeom>
        </p:spPr>
        <p:txBody>
          <a:bodyPr/>
          <a:lstStyle>
            <a:lvl1pPr marL="0">
              <a:lnSpc>
                <a:spcPct val="90000"/>
              </a:lnSpc>
              <a:defRPr sz="3600" b="1">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smtClean="0">
                <a:solidFill>
                  <a:sysClr val="windowText" lastClr="000000"/>
                </a:solidFill>
              </a:rPr>
              <a:t>www.petrovax.ru</a:t>
            </a:r>
            <a:endParaRPr lang="ru-RU" sz="1600" kern="0" dirty="0">
              <a:solidFill>
                <a:sysClr val="windowText" lastClr="000000"/>
              </a:solidFill>
            </a:endParaRPr>
          </a:p>
        </p:txBody>
      </p:sp>
    </p:spTree>
    <p:extLst>
      <p:ext uri="{BB962C8B-B14F-4D97-AF65-F5344CB8AC3E}">
        <p14:creationId xmlns:p14="http://schemas.microsoft.com/office/powerpoint/2010/main" val="453421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4294967295"/>
          </p:nvPr>
        </p:nvSpPr>
        <p:spPr>
          <a:xfrm>
            <a:off x="8620162" y="1657189"/>
            <a:ext cx="3025602" cy="2268252"/>
          </a:xfrm>
          <a:prstGeom prst="rect">
            <a:avLst/>
          </a:prstGeom>
        </p:spPr>
        <p:txBody>
          <a:bodyPr anchor="t"/>
          <a:lstStyle/>
          <a:p>
            <a:pPr>
              <a:lnSpc>
                <a:spcPct val="150000"/>
              </a:lnSpc>
            </a:pPr>
            <a:r>
              <a:rPr lang="en-US" sz="1200" b="1" dirty="0"/>
              <a:t>NPO </a:t>
            </a:r>
            <a:r>
              <a:rPr lang="en-US" sz="1200" b="1" dirty="0" err="1"/>
              <a:t>Petrovax</a:t>
            </a:r>
            <a:r>
              <a:rPr lang="en-US" sz="1200" b="1" dirty="0"/>
              <a:t> Pharma LLC</a:t>
            </a:r>
            <a:r>
              <a:rPr lang="ru-RU" sz="1200" b="1" dirty="0"/>
              <a:t>  </a:t>
            </a:r>
            <a:endParaRPr lang="en-US" sz="1200" b="1" dirty="0" smtClean="0"/>
          </a:p>
          <a:p>
            <a:pPr>
              <a:lnSpc>
                <a:spcPct val="150000"/>
              </a:lnSpc>
            </a:pPr>
            <a:endParaRPr lang="ru-RU" sz="1200" b="1" dirty="0"/>
          </a:p>
          <a:p>
            <a:pPr>
              <a:lnSpc>
                <a:spcPct val="150000"/>
              </a:lnSpc>
            </a:pPr>
            <a:r>
              <a:rPr lang="en-US" sz="1200" dirty="0"/>
              <a:t>12 </a:t>
            </a:r>
            <a:r>
              <a:rPr lang="en-US" sz="1200" dirty="0" err="1"/>
              <a:t>Presnenskaya</a:t>
            </a:r>
            <a:r>
              <a:rPr lang="en-US" sz="1200" dirty="0"/>
              <a:t> embankment, Federation Tower East, floor 38 </a:t>
            </a:r>
            <a:endParaRPr lang="en-US" sz="1200" dirty="0" smtClean="0"/>
          </a:p>
          <a:p>
            <a:pPr>
              <a:lnSpc>
                <a:spcPct val="150000"/>
              </a:lnSpc>
            </a:pPr>
            <a:r>
              <a:rPr lang="en-US" sz="1200" dirty="0" smtClean="0"/>
              <a:t>Moscow </a:t>
            </a:r>
            <a:r>
              <a:rPr lang="en-US" sz="1200" dirty="0"/>
              <a:t>123112, Russia </a:t>
            </a:r>
            <a:endParaRPr lang="en-US" sz="1200" dirty="0" smtClean="0"/>
          </a:p>
          <a:p>
            <a:pPr>
              <a:lnSpc>
                <a:spcPct val="150000"/>
              </a:lnSpc>
            </a:pPr>
            <a:r>
              <a:rPr lang="en-US" sz="1200" dirty="0" smtClean="0"/>
              <a:t>Tel</a:t>
            </a:r>
            <a:r>
              <a:rPr lang="ru-RU" sz="1200" dirty="0"/>
              <a:t>. : +7 (495) 730-75-45</a:t>
            </a:r>
          </a:p>
          <a:p>
            <a:pPr>
              <a:lnSpc>
                <a:spcPct val="150000"/>
              </a:lnSpc>
            </a:pPr>
            <a:r>
              <a:rPr lang="ru-RU" sz="1200" dirty="0" err="1"/>
              <a:t>E-mail</a:t>
            </a:r>
            <a:r>
              <a:rPr lang="ru-RU" sz="1200" dirty="0"/>
              <a:t>: </a:t>
            </a:r>
            <a:r>
              <a:rPr lang="ru-RU" sz="1200" dirty="0" err="1"/>
              <a:t>info@petrovax.ru</a:t>
            </a:r>
            <a:r>
              <a:rPr lang="ru-RU" sz="1200" dirty="0"/>
              <a:t> </a:t>
            </a:r>
          </a:p>
          <a:p>
            <a:pPr>
              <a:lnSpc>
                <a:spcPct val="150000"/>
              </a:lnSpc>
            </a:pPr>
            <a:r>
              <a:rPr lang="ru-RU" sz="1200" dirty="0" err="1"/>
              <a:t>www.petrovax.ru</a:t>
            </a:r>
            <a:endParaRPr lang="ru-RU" sz="1200" dirty="0"/>
          </a:p>
          <a:p>
            <a:endParaRPr lang="ru-RU" sz="1200" dirty="0"/>
          </a:p>
          <a:p>
            <a:endParaRPr lang="ru-RU" sz="1200" dirty="0"/>
          </a:p>
        </p:txBody>
      </p:sp>
    </p:spTree>
    <p:extLst>
      <p:ext uri="{BB962C8B-B14F-4D97-AF65-F5344CB8AC3E}">
        <p14:creationId xmlns:p14="http://schemas.microsoft.com/office/powerpoint/2010/main" val="2063126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Скругленный прямоугольник 72"/>
          <p:cNvSpPr/>
          <p:nvPr/>
        </p:nvSpPr>
        <p:spPr>
          <a:xfrm>
            <a:off x="0" y="1419846"/>
            <a:ext cx="7915289" cy="1707711"/>
          </a:xfrm>
          <a:prstGeom prst="roundRect">
            <a:avLst>
              <a:gd name="adj" fmla="val 0"/>
            </a:avLst>
          </a:prstGeom>
          <a:solidFill>
            <a:schemeClr val="accent3"/>
          </a:solidFill>
        </p:spPr>
        <p:txBody>
          <a:bodyPr wrap="square" lIns="114465" tIns="57232" rIns="114465" bIns="57232" anchor="ctr">
            <a:noAutofit/>
          </a:bodyPr>
          <a:lstStyle/>
          <a:p>
            <a:pPr marL="441325" defTabSz="1144646">
              <a:lnSpc>
                <a:spcPct val="80000"/>
              </a:lnSpc>
              <a:spcBef>
                <a:spcPts val="600"/>
              </a:spcBef>
              <a:buClr>
                <a:schemeClr val="accent5"/>
              </a:buClr>
              <a:buSzPct val="100000"/>
              <a:defRPr/>
            </a:pPr>
            <a:r>
              <a:rPr lang="en-US" sz="1600" b="1" dirty="0"/>
              <a:t>A Russian full-cycle </a:t>
            </a:r>
            <a:r>
              <a:rPr lang="en-US" sz="1600" b="1" dirty="0" smtClean="0"/>
              <a:t>biopharmaceutical</a:t>
            </a:r>
            <a:r>
              <a:rPr lang="ru-RU" sz="1600" b="1" dirty="0" smtClean="0"/>
              <a:t> </a:t>
            </a:r>
            <a:r>
              <a:rPr lang="en-US" sz="1600" b="1" dirty="0" smtClean="0"/>
              <a:t>company with </a:t>
            </a:r>
            <a:r>
              <a:rPr lang="ru-RU" sz="1600" b="1" dirty="0" smtClean="0"/>
              <a:t/>
            </a:r>
            <a:br>
              <a:rPr lang="ru-RU" sz="1600" b="1" dirty="0" smtClean="0"/>
            </a:br>
            <a:r>
              <a:rPr lang="en-US" sz="1600" b="1" dirty="0" smtClean="0"/>
              <a:t>a </a:t>
            </a:r>
            <a:r>
              <a:rPr lang="en-US" sz="1600" b="1" dirty="0"/>
              <a:t>20-year record of success on the pharma market</a:t>
            </a:r>
            <a:endParaRPr lang="ru-RU" sz="1600" b="1" kern="0" dirty="0">
              <a:latin typeface="+mj-lt"/>
            </a:endParaRPr>
          </a:p>
        </p:txBody>
      </p:sp>
      <p:sp>
        <p:nvSpPr>
          <p:cNvPr id="102" name="Прямоугольник 101"/>
          <p:cNvSpPr/>
          <p:nvPr/>
        </p:nvSpPr>
        <p:spPr>
          <a:xfrm>
            <a:off x="1131330" y="3044000"/>
            <a:ext cx="3753490" cy="1169473"/>
          </a:xfrm>
          <a:prstGeom prst="rect">
            <a:avLst/>
          </a:prstGeom>
          <a:solidFill>
            <a:schemeClr val="bg1"/>
          </a:solidFill>
          <a:ln w="88900">
            <a:solidFill>
              <a:srgbClr val="00587C"/>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mddoor\design\Петровакс\#Дизайн внутренних материалов\Презентация\from client\для презентации от К\выбрано\GUR_044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261" t="10323" r="25121" b="19497"/>
          <a:stretch/>
        </p:blipFill>
        <p:spPr bwMode="auto">
          <a:xfrm>
            <a:off x="3479781" y="3088800"/>
            <a:ext cx="1360800" cy="1083600"/>
          </a:xfrm>
          <a:prstGeom prst="rect">
            <a:avLst/>
          </a:prstGeom>
          <a:noFill/>
          <a:extLst>
            <a:ext uri="{909E8E84-426E-40DD-AFC4-6F175D3DCCD1}">
              <a14:hiddenFill xmlns:a14="http://schemas.microsoft.com/office/drawing/2010/main">
                <a:solidFill>
                  <a:srgbClr val="FFFFFF"/>
                </a:solidFill>
              </a14:hiddenFill>
            </a:ext>
          </a:extLst>
        </p:spPr>
      </p:pic>
      <p:sp>
        <p:nvSpPr>
          <p:cNvPr id="101" name="Прямоугольник 100"/>
          <p:cNvSpPr/>
          <p:nvPr/>
        </p:nvSpPr>
        <p:spPr>
          <a:xfrm>
            <a:off x="4551710" y="3632741"/>
            <a:ext cx="2957205" cy="1192264"/>
          </a:xfrm>
          <a:prstGeom prst="rect">
            <a:avLst/>
          </a:prstGeom>
          <a:solidFill>
            <a:schemeClr val="bg1"/>
          </a:solidFill>
          <a:ln>
            <a:solidFill>
              <a:srgbClr val="0058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0" name="Прямоугольник 99"/>
          <p:cNvSpPr/>
          <p:nvPr/>
        </p:nvSpPr>
        <p:spPr>
          <a:xfrm>
            <a:off x="563075" y="4443090"/>
            <a:ext cx="3696132" cy="2074639"/>
          </a:xfrm>
          <a:prstGeom prst="rect">
            <a:avLst/>
          </a:prstGeom>
          <a:solidFill>
            <a:schemeClr val="bg1"/>
          </a:solidFill>
          <a:ln>
            <a:solidFill>
              <a:srgbClr val="0058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3" name="Прямоугольник 82"/>
          <p:cNvSpPr/>
          <p:nvPr/>
        </p:nvSpPr>
        <p:spPr>
          <a:xfrm>
            <a:off x="8620162" y="685081"/>
            <a:ext cx="4320480" cy="6156683"/>
          </a:xfrm>
          <a:prstGeom prst="rect">
            <a:avLst/>
          </a:prstGeom>
          <a:solidFill>
            <a:schemeClr val="bg1"/>
          </a:solidFill>
          <a:ln w="762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Прямоугольник 78"/>
          <p:cNvSpPr/>
          <p:nvPr/>
        </p:nvSpPr>
        <p:spPr>
          <a:xfrm>
            <a:off x="7720063" y="1585181"/>
            <a:ext cx="4692512" cy="900101"/>
          </a:xfrm>
          <a:prstGeom prst="rect">
            <a:avLst/>
          </a:prstGeom>
          <a:solidFill>
            <a:schemeClr val="bg1"/>
          </a:solidFill>
          <a:ln>
            <a:solidFill>
              <a:srgbClr val="0058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5" name="Прямоугольник 84"/>
          <p:cNvSpPr/>
          <p:nvPr/>
        </p:nvSpPr>
        <p:spPr>
          <a:xfrm>
            <a:off x="7180263" y="5869657"/>
            <a:ext cx="5232312" cy="720080"/>
          </a:xfrm>
          <a:prstGeom prst="rect">
            <a:avLst/>
          </a:prstGeom>
          <a:solidFill>
            <a:schemeClr val="bg1"/>
          </a:solidFill>
          <a:ln>
            <a:solidFill>
              <a:srgbClr val="0058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4" name="Прямоугольник 83"/>
          <p:cNvSpPr/>
          <p:nvPr/>
        </p:nvSpPr>
        <p:spPr>
          <a:xfrm>
            <a:off x="3953792" y="4746621"/>
            <a:ext cx="3780420" cy="2406862"/>
          </a:xfrm>
          <a:prstGeom prst="rect">
            <a:avLst/>
          </a:prstGeom>
          <a:solidFill>
            <a:schemeClr val="bg1"/>
          </a:solidFill>
          <a:ln w="88900">
            <a:solidFill>
              <a:srgbClr val="00587C"/>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Текст 14"/>
          <p:cNvSpPr>
            <a:spLocks noGrp="1"/>
          </p:cNvSpPr>
          <p:nvPr>
            <p:ph type="body" sz="quarter" idx="21"/>
          </p:nvPr>
        </p:nvSpPr>
        <p:spPr/>
        <p:txBody>
          <a:bodyPr/>
          <a:lstStyle/>
          <a:p>
            <a:r>
              <a:rPr lang="en-US" dirty="0"/>
              <a:t>0</a:t>
            </a:r>
            <a:r>
              <a:rPr lang="ru-RU" dirty="0"/>
              <a:t>2</a:t>
            </a:r>
          </a:p>
        </p:txBody>
      </p:sp>
      <p:sp>
        <p:nvSpPr>
          <p:cNvPr id="8" name="Текст 7"/>
          <p:cNvSpPr>
            <a:spLocks noGrp="1"/>
          </p:cNvSpPr>
          <p:nvPr>
            <p:ph type="body" sz="quarter" idx="12"/>
          </p:nvPr>
        </p:nvSpPr>
        <p:spPr>
          <a:xfrm>
            <a:off x="1887414" y="856706"/>
            <a:ext cx="11341260" cy="539042"/>
          </a:xfrm>
        </p:spPr>
        <p:txBody>
          <a:bodyPr/>
          <a:lstStyle/>
          <a:p>
            <a:r>
              <a:rPr lang="en-US" dirty="0" smtClean="0"/>
              <a:t>Petrovax </a:t>
            </a:r>
            <a:endParaRPr lang="ru-RU" dirty="0"/>
          </a:p>
        </p:txBody>
      </p:sp>
      <p:sp>
        <p:nvSpPr>
          <p:cNvPr id="75" name="Прямоугольник 74"/>
          <p:cNvSpPr/>
          <p:nvPr/>
        </p:nvSpPr>
        <p:spPr>
          <a:xfrm>
            <a:off x="8080102" y="6079573"/>
            <a:ext cx="4140460" cy="300248"/>
          </a:xfrm>
          <a:prstGeom prst="rect">
            <a:avLst/>
          </a:prstGeom>
        </p:spPr>
        <p:txBody>
          <a:bodyPr wrap="square" lIns="114465" tIns="57232" rIns="114465" bIns="57232" anchor="ctr">
            <a:spAutoFit/>
          </a:bodyPr>
          <a:lstStyle/>
          <a:p>
            <a:pPr>
              <a:spcBef>
                <a:spcPts val="376"/>
              </a:spcBef>
              <a:buClr>
                <a:srgbClr val="4472C4">
                  <a:lumMod val="75000"/>
                </a:srgbClr>
              </a:buClr>
              <a:buSzPct val="150000"/>
            </a:pPr>
            <a:r>
              <a:rPr lang="en-US" sz="1200" b="1" dirty="0" smtClean="0">
                <a:solidFill>
                  <a:schemeClr val="accent5"/>
                </a:solidFill>
              </a:rPr>
              <a:t>&gt; </a:t>
            </a:r>
            <a:r>
              <a:rPr lang="en-US" sz="1200" b="1" dirty="0">
                <a:solidFill>
                  <a:schemeClr val="accent5"/>
                </a:solidFill>
              </a:rPr>
              <a:t>6</a:t>
            </a:r>
            <a:r>
              <a:rPr lang="ru-RU" sz="1200" b="1" dirty="0" smtClean="0">
                <a:solidFill>
                  <a:schemeClr val="accent5"/>
                </a:solidFill>
              </a:rPr>
              <a:t>0</a:t>
            </a:r>
            <a:r>
              <a:rPr lang="en-US" sz="1200" b="1" dirty="0" smtClean="0">
                <a:solidFill>
                  <a:schemeClr val="accent5"/>
                </a:solidFill>
              </a:rPr>
              <a:t>0</a:t>
            </a:r>
            <a:r>
              <a:rPr lang="en-US" sz="1200" dirty="0" smtClean="0"/>
              <a:t> </a:t>
            </a:r>
            <a:r>
              <a:rPr lang="en-US" sz="1200" dirty="0"/>
              <a:t>highly skilled employees</a:t>
            </a:r>
            <a:endParaRPr lang="ru-RU" sz="1200" dirty="0"/>
          </a:p>
        </p:txBody>
      </p:sp>
      <p:sp>
        <p:nvSpPr>
          <p:cNvPr id="78" name="Прямоугольник 77"/>
          <p:cNvSpPr/>
          <p:nvPr/>
        </p:nvSpPr>
        <p:spPr>
          <a:xfrm>
            <a:off x="7972090" y="1885107"/>
            <a:ext cx="2520280" cy="300248"/>
          </a:xfrm>
          <a:prstGeom prst="rect">
            <a:avLst/>
          </a:prstGeom>
        </p:spPr>
        <p:txBody>
          <a:bodyPr wrap="square" lIns="114465" tIns="57232" rIns="114465" bIns="57232">
            <a:spAutoFit/>
          </a:bodyPr>
          <a:lstStyle/>
          <a:p>
            <a:pPr>
              <a:buClr>
                <a:srgbClr val="4472C4">
                  <a:lumMod val="75000"/>
                </a:srgbClr>
              </a:buClr>
              <a:buSzPct val="150000"/>
            </a:pPr>
            <a:r>
              <a:rPr lang="en-US" sz="1200" dirty="0">
                <a:solidFill>
                  <a:prstClr val="black"/>
                </a:solidFill>
                <a:latin typeface="+mj-lt"/>
              </a:rPr>
              <a:t>An </a:t>
            </a:r>
            <a:r>
              <a:rPr lang="en-US" sz="1200" b="1" dirty="0" err="1">
                <a:solidFill>
                  <a:schemeClr val="accent5"/>
                </a:solidFill>
                <a:latin typeface="+mj-lt"/>
              </a:rPr>
              <a:t>Interros</a:t>
            </a:r>
            <a:r>
              <a:rPr lang="en-US" sz="1200" b="1" dirty="0">
                <a:solidFill>
                  <a:schemeClr val="accent5"/>
                </a:solidFill>
                <a:latin typeface="+mj-lt"/>
              </a:rPr>
              <a:t> Group </a:t>
            </a:r>
            <a:r>
              <a:rPr lang="en-US" sz="1200" dirty="0">
                <a:latin typeface="+mj-lt"/>
              </a:rPr>
              <a:t>company</a:t>
            </a:r>
            <a:endParaRPr lang="ru-RU" sz="1200" dirty="0">
              <a:latin typeface="+mj-lt"/>
            </a:endParaRPr>
          </a:p>
        </p:txBody>
      </p:sp>
      <p:sp>
        <p:nvSpPr>
          <p:cNvPr id="80" name="Прямоугольник 79"/>
          <p:cNvSpPr/>
          <p:nvPr/>
        </p:nvSpPr>
        <p:spPr>
          <a:xfrm>
            <a:off x="8296126" y="4177469"/>
            <a:ext cx="2952328" cy="1440160"/>
          </a:xfrm>
          <a:prstGeom prst="rect">
            <a:avLst/>
          </a:prstGeom>
          <a:solidFill>
            <a:schemeClr val="bg1"/>
          </a:solidFill>
          <a:ln>
            <a:solidFill>
              <a:srgbClr val="0058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4" name="Прямоугольник 73"/>
          <p:cNvSpPr/>
          <p:nvPr/>
        </p:nvSpPr>
        <p:spPr>
          <a:xfrm>
            <a:off x="8332131" y="4193152"/>
            <a:ext cx="1404155" cy="1223577"/>
          </a:xfrm>
          <a:prstGeom prst="rect">
            <a:avLst/>
          </a:prstGeom>
        </p:spPr>
        <p:txBody>
          <a:bodyPr wrap="square" lIns="114465" tIns="57232" rIns="114465" bIns="57232" anchor="ctr">
            <a:spAutoFit/>
          </a:bodyPr>
          <a:lstStyle/>
          <a:p>
            <a:r>
              <a:rPr lang="en-US" sz="1200" dirty="0">
                <a:solidFill>
                  <a:prstClr val="black"/>
                </a:solidFill>
                <a:latin typeface="+mj-lt"/>
              </a:rPr>
              <a:t>A </a:t>
            </a:r>
            <a:r>
              <a:rPr lang="en-US" sz="1200" b="1" dirty="0">
                <a:solidFill>
                  <a:schemeClr val="accent5"/>
                </a:solidFill>
                <a:latin typeface="+mj-lt"/>
              </a:rPr>
              <a:t>partner</a:t>
            </a:r>
            <a:r>
              <a:rPr lang="ru-RU" sz="1200" b="1" dirty="0">
                <a:solidFill>
                  <a:srgbClr val="4472C4">
                    <a:lumMod val="75000"/>
                  </a:srgbClr>
                </a:solidFill>
                <a:latin typeface="+mj-lt"/>
              </a:rPr>
              <a:t> </a:t>
            </a:r>
            <a:br>
              <a:rPr lang="ru-RU" sz="1200" b="1" dirty="0">
                <a:solidFill>
                  <a:srgbClr val="4472C4">
                    <a:lumMod val="75000"/>
                  </a:srgbClr>
                </a:solidFill>
                <a:latin typeface="+mj-lt"/>
              </a:rPr>
            </a:br>
            <a:r>
              <a:rPr lang="en-US" sz="1200" dirty="0">
                <a:solidFill>
                  <a:prstClr val="black"/>
                </a:solidFill>
                <a:latin typeface="+mj-lt"/>
              </a:rPr>
              <a:t>of </a:t>
            </a:r>
            <a:r>
              <a:rPr lang="en-US" sz="1200" dirty="0">
                <a:solidFill>
                  <a:prstClr val="black"/>
                </a:solidFill>
              </a:rPr>
              <a:t>leading </a:t>
            </a:r>
            <a:r>
              <a:rPr lang="en-US" sz="1200" dirty="0">
                <a:solidFill>
                  <a:prstClr val="black"/>
                </a:solidFill>
                <a:latin typeface="+mj-lt"/>
              </a:rPr>
              <a:t>global pharmaceutical companies</a:t>
            </a:r>
            <a:r>
              <a:rPr lang="ru-RU" sz="1200" dirty="0">
                <a:solidFill>
                  <a:prstClr val="black"/>
                </a:solidFill>
                <a:latin typeface="+mj-lt"/>
              </a:rPr>
              <a:t/>
            </a:r>
            <a:br>
              <a:rPr lang="ru-RU" sz="1200" dirty="0">
                <a:solidFill>
                  <a:prstClr val="black"/>
                </a:solidFill>
                <a:latin typeface="+mj-lt"/>
              </a:rPr>
            </a:br>
            <a:endParaRPr lang="ru-RU" sz="1200" dirty="0">
              <a:solidFill>
                <a:prstClr val="black"/>
              </a:solidFill>
              <a:latin typeface="+mj-lt"/>
            </a:endParaRPr>
          </a:p>
        </p:txBody>
      </p:sp>
      <p:pic>
        <p:nvPicPr>
          <p:cNvPr id="86" name="Picture 2" descr="Картинки по запросу abbot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03128" y="4429521"/>
            <a:ext cx="861250" cy="216000"/>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descr="\\mddoor\design\Петровакс\#Дизайн внутренних материалов\Презентация\from client\для презентации от К\Pfizer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00282" y="4746621"/>
            <a:ext cx="547570" cy="324072"/>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http://www.podegiki.ru/images/u/clients/1508/boehringer.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986" t="38931" r="9986" b="38931"/>
          <a:stretch/>
        </p:blipFill>
        <p:spPr bwMode="auto">
          <a:xfrm>
            <a:off x="9581364" y="5171817"/>
            <a:ext cx="1091026" cy="30179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6"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tretch/>
        </p:blipFill>
        <p:spPr bwMode="auto">
          <a:xfrm>
            <a:off x="375246" y="4081668"/>
            <a:ext cx="2843385" cy="1265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Прямоугольник 88"/>
          <p:cNvSpPr/>
          <p:nvPr/>
        </p:nvSpPr>
        <p:spPr>
          <a:xfrm>
            <a:off x="699282" y="5523210"/>
            <a:ext cx="3023173" cy="857323"/>
          </a:xfrm>
          <a:prstGeom prst="rect">
            <a:avLst/>
          </a:prstGeom>
        </p:spPr>
        <p:txBody>
          <a:bodyPr wrap="square" lIns="114465" tIns="57232" rIns="114465" bIns="57232">
            <a:spAutoFit/>
          </a:bodyPr>
          <a:lstStyle/>
          <a:p>
            <a:pPr>
              <a:lnSpc>
                <a:spcPct val="90000"/>
              </a:lnSpc>
              <a:spcBef>
                <a:spcPts val="600"/>
              </a:spcBef>
              <a:buClr>
                <a:srgbClr val="4472C4">
                  <a:lumMod val="75000"/>
                </a:srgbClr>
              </a:buClr>
              <a:buSzPct val="150000"/>
            </a:pPr>
            <a:r>
              <a:rPr lang="en-US" sz="1200" dirty="0">
                <a:solidFill>
                  <a:prstClr val="black"/>
                </a:solidFill>
              </a:rPr>
              <a:t>A</a:t>
            </a:r>
            <a:r>
              <a:rPr lang="en-US" sz="1200" b="1" dirty="0">
                <a:solidFill>
                  <a:schemeClr val="accent5"/>
                </a:solidFill>
              </a:rPr>
              <a:t> full-cycle </a:t>
            </a:r>
            <a:r>
              <a:rPr lang="en-US" sz="1200" dirty="0">
                <a:solidFill>
                  <a:prstClr val="black"/>
                </a:solidFill>
              </a:rPr>
              <a:t>biopharmaceutical company</a:t>
            </a:r>
          </a:p>
          <a:p>
            <a:pPr>
              <a:lnSpc>
                <a:spcPct val="90000"/>
              </a:lnSpc>
              <a:spcBef>
                <a:spcPts val="600"/>
              </a:spcBef>
              <a:buClr>
                <a:srgbClr val="4472C4">
                  <a:lumMod val="75000"/>
                </a:srgbClr>
              </a:buClr>
              <a:buSzPct val="150000"/>
            </a:pPr>
            <a:r>
              <a:rPr lang="en-US" sz="1200" dirty="0"/>
              <a:t>GMP and ISO-compliant </a:t>
            </a:r>
            <a:r>
              <a:rPr lang="en-US" sz="1200" b="1" dirty="0">
                <a:solidFill>
                  <a:schemeClr val="accent5"/>
                </a:solidFill>
              </a:rPr>
              <a:t>manufacturing facilities</a:t>
            </a:r>
            <a:endParaRPr lang="ru-RU" sz="1200" dirty="0">
              <a:solidFill>
                <a:prstClr val="black"/>
              </a:solidFill>
            </a:endParaRPr>
          </a:p>
        </p:txBody>
      </p:sp>
      <p:sp>
        <p:nvSpPr>
          <p:cNvPr id="90" name="Прямоугольник 89"/>
          <p:cNvSpPr/>
          <p:nvPr/>
        </p:nvSpPr>
        <p:spPr>
          <a:xfrm>
            <a:off x="1356518" y="3169357"/>
            <a:ext cx="1791036" cy="691124"/>
          </a:xfrm>
          <a:prstGeom prst="rect">
            <a:avLst/>
          </a:prstGeom>
        </p:spPr>
        <p:txBody>
          <a:bodyPr wrap="square" lIns="114465" tIns="57232" rIns="114465" bIns="57232">
            <a:spAutoFit/>
          </a:bodyPr>
          <a:lstStyle/>
          <a:p>
            <a:pPr>
              <a:lnSpc>
                <a:spcPct val="90000"/>
              </a:lnSpc>
              <a:spcBef>
                <a:spcPts val="600"/>
              </a:spcBef>
              <a:buClr>
                <a:srgbClr val="4472C4">
                  <a:lumMod val="75000"/>
                </a:srgbClr>
              </a:buClr>
              <a:buSzPct val="150000"/>
            </a:pPr>
            <a:r>
              <a:rPr lang="en-US" sz="1200" b="1" dirty="0" smtClean="0">
                <a:solidFill>
                  <a:schemeClr val="accent5"/>
                </a:solidFill>
                <a:latin typeface="+mj-lt"/>
              </a:rPr>
              <a:t>R&amp;D</a:t>
            </a:r>
            <a:r>
              <a:rPr lang="ru-RU" sz="1200" b="1" dirty="0" smtClean="0">
                <a:solidFill>
                  <a:schemeClr val="accent5"/>
                </a:solidFill>
                <a:latin typeface="+mj-lt"/>
              </a:rPr>
              <a:t> </a:t>
            </a:r>
            <a:r>
              <a:rPr lang="en-US" sz="1200" b="1" dirty="0">
                <a:solidFill>
                  <a:schemeClr val="accent5"/>
                </a:solidFill>
                <a:latin typeface="+mj-lt"/>
              </a:rPr>
              <a:t>Center</a:t>
            </a:r>
          </a:p>
          <a:p>
            <a:pPr>
              <a:lnSpc>
                <a:spcPct val="90000"/>
              </a:lnSpc>
              <a:spcBef>
                <a:spcPts val="600"/>
              </a:spcBef>
              <a:buClr>
                <a:srgbClr val="4472C4">
                  <a:lumMod val="75000"/>
                </a:srgbClr>
              </a:buClr>
              <a:buSzPct val="150000"/>
            </a:pPr>
            <a:r>
              <a:rPr lang="en-US" sz="1200" dirty="0">
                <a:solidFill>
                  <a:prstClr val="black"/>
                </a:solidFill>
                <a:latin typeface="+mj-lt"/>
              </a:rPr>
              <a:t>&gt; 20 worldwide patents</a:t>
            </a:r>
            <a:endParaRPr lang="ru-RU" sz="1200" dirty="0">
              <a:solidFill>
                <a:prstClr val="black"/>
              </a:solidFill>
              <a:latin typeface="+mj-lt"/>
            </a:endParaRPr>
          </a:p>
        </p:txBody>
      </p:sp>
      <p:sp>
        <p:nvSpPr>
          <p:cNvPr id="91" name="Прямоугольник 90"/>
          <p:cNvSpPr/>
          <p:nvPr/>
        </p:nvSpPr>
        <p:spPr>
          <a:xfrm>
            <a:off x="4294804" y="6541516"/>
            <a:ext cx="3214111" cy="484914"/>
          </a:xfrm>
          <a:prstGeom prst="rect">
            <a:avLst/>
          </a:prstGeom>
        </p:spPr>
        <p:txBody>
          <a:bodyPr wrap="square" lIns="114465" tIns="57232" rIns="114465" bIns="57232">
            <a:spAutoFit/>
          </a:bodyPr>
          <a:lstStyle/>
          <a:p>
            <a:pPr>
              <a:spcBef>
                <a:spcPts val="376"/>
              </a:spcBef>
              <a:buClr>
                <a:srgbClr val="4472C4">
                  <a:lumMod val="75000"/>
                </a:srgbClr>
              </a:buClr>
              <a:buSzPct val="150000"/>
              <a:defRPr/>
            </a:pPr>
            <a:r>
              <a:rPr lang="en-US" sz="1200" dirty="0" smtClean="0"/>
              <a:t>Portfolio</a:t>
            </a:r>
            <a:r>
              <a:rPr lang="en-US" sz="1200" dirty="0" smtClean="0">
                <a:solidFill>
                  <a:prstClr val="black"/>
                </a:solidFill>
              </a:rPr>
              <a:t> of o</a:t>
            </a:r>
            <a:r>
              <a:rPr lang="en-US" sz="1200" dirty="0" smtClean="0"/>
              <a:t>riginal and generic </a:t>
            </a:r>
            <a:r>
              <a:rPr lang="ru-RU" sz="1200" dirty="0" err="1" smtClean="0"/>
              <a:t>pharmaceutical</a:t>
            </a:r>
            <a:r>
              <a:rPr lang="ru-RU" sz="1200" dirty="0" smtClean="0"/>
              <a:t> </a:t>
            </a:r>
            <a:r>
              <a:rPr lang="en-US" sz="1200" dirty="0" smtClean="0"/>
              <a:t>products</a:t>
            </a:r>
            <a:endParaRPr lang="ru-RU" sz="1200" dirty="0">
              <a:solidFill>
                <a:prstClr val="black"/>
              </a:solidFill>
              <a:latin typeface="+mj-lt"/>
            </a:endParaRPr>
          </a:p>
        </p:txBody>
      </p:sp>
      <p:sp>
        <p:nvSpPr>
          <p:cNvPr id="98" name="Прямоугольник 97"/>
          <p:cNvSpPr/>
          <p:nvPr/>
        </p:nvSpPr>
        <p:spPr>
          <a:xfrm>
            <a:off x="4708163" y="3889437"/>
            <a:ext cx="2759871" cy="614180"/>
          </a:xfrm>
          <a:prstGeom prst="rect">
            <a:avLst/>
          </a:prstGeom>
        </p:spPr>
        <p:txBody>
          <a:bodyPr wrap="square" lIns="114465" tIns="57232" rIns="114465" bIns="57232">
            <a:spAutoFit/>
          </a:bodyPr>
          <a:lstStyle/>
          <a:p>
            <a:pPr>
              <a:lnSpc>
                <a:spcPct val="90000"/>
              </a:lnSpc>
              <a:spcBef>
                <a:spcPts val="600"/>
              </a:spcBef>
              <a:buClr>
                <a:srgbClr val="4472C4">
                  <a:lumMod val="75000"/>
                </a:srgbClr>
              </a:buClr>
              <a:buSzPct val="150000"/>
            </a:pPr>
            <a:r>
              <a:rPr lang="en-US" sz="1200" dirty="0">
                <a:solidFill>
                  <a:prstClr val="black"/>
                </a:solidFill>
                <a:latin typeface="+mj-lt"/>
              </a:rPr>
              <a:t>The company is among</a:t>
            </a:r>
            <a:r>
              <a:rPr lang="ru-RU" sz="1200" dirty="0">
                <a:solidFill>
                  <a:prstClr val="black"/>
                </a:solidFill>
                <a:latin typeface="+mj-lt"/>
              </a:rPr>
              <a:t/>
            </a:r>
            <a:br>
              <a:rPr lang="ru-RU" sz="1200" dirty="0">
                <a:solidFill>
                  <a:prstClr val="black"/>
                </a:solidFill>
                <a:latin typeface="+mj-lt"/>
              </a:rPr>
            </a:br>
            <a:r>
              <a:rPr lang="en-US" sz="1200" dirty="0">
                <a:solidFill>
                  <a:prstClr val="black"/>
                </a:solidFill>
                <a:latin typeface="+mj-lt"/>
              </a:rPr>
              <a:t>the</a:t>
            </a:r>
            <a:r>
              <a:rPr lang="ru-RU" sz="1200" dirty="0">
                <a:solidFill>
                  <a:prstClr val="black"/>
                </a:solidFill>
                <a:latin typeface="+mj-lt"/>
              </a:rPr>
              <a:t> </a:t>
            </a:r>
            <a:r>
              <a:rPr lang="en-US" sz="1200" b="1" dirty="0">
                <a:solidFill>
                  <a:schemeClr val="accent5"/>
                </a:solidFill>
                <a:latin typeface="+mj-lt"/>
              </a:rPr>
              <a:t>Top</a:t>
            </a:r>
            <a:r>
              <a:rPr lang="ru-RU" sz="1200" b="1" dirty="0">
                <a:solidFill>
                  <a:schemeClr val="accent5"/>
                </a:solidFill>
                <a:latin typeface="+mj-lt"/>
              </a:rPr>
              <a:t>-5 </a:t>
            </a:r>
            <a:r>
              <a:rPr lang="en-US" sz="1200" dirty="0">
                <a:solidFill>
                  <a:prstClr val="black"/>
                </a:solidFill>
                <a:latin typeface="+mj-lt"/>
              </a:rPr>
              <a:t>immunobiological manufacturers in Russia</a:t>
            </a:r>
            <a:endParaRPr lang="ru-RU" sz="1200" dirty="0">
              <a:solidFill>
                <a:prstClr val="black"/>
              </a:solidFill>
              <a:latin typeface="+mj-lt"/>
            </a:endParaRPr>
          </a:p>
        </p:txBody>
      </p:sp>
      <p:sp>
        <p:nvSpPr>
          <p:cNvPr id="2" name="Прямоугольник 1"/>
          <p:cNvSpPr/>
          <p:nvPr/>
        </p:nvSpPr>
        <p:spPr>
          <a:xfrm>
            <a:off x="12508594" y="6877769"/>
            <a:ext cx="915306" cy="685080"/>
          </a:xfrm>
          <a:prstGeom prst="rect">
            <a:avLst/>
          </a:prstGeom>
          <a:solidFill>
            <a:srgbClr val="005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Прямоугольник 102"/>
          <p:cNvSpPr/>
          <p:nvPr/>
        </p:nvSpPr>
        <p:spPr>
          <a:xfrm>
            <a:off x="9664278" y="1"/>
            <a:ext cx="3759622" cy="648000"/>
          </a:xfrm>
          <a:prstGeom prst="rect">
            <a:avLst/>
          </a:prstGeom>
          <a:solidFill>
            <a:srgbClr val="005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34"/>
          <p:cNvSpPr/>
          <p:nvPr/>
        </p:nvSpPr>
        <p:spPr>
          <a:xfrm>
            <a:off x="7180262" y="2953332"/>
            <a:ext cx="5580359" cy="612069"/>
          </a:xfrm>
          <a:prstGeom prst="rect">
            <a:avLst/>
          </a:prstGeom>
          <a:solidFill>
            <a:schemeClr val="bg1"/>
          </a:solidFill>
          <a:ln>
            <a:solidFill>
              <a:srgbClr val="0058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9" name="Рисунок 98"/>
          <p:cNvPicPr>
            <a:picLocks noChangeAspect="1"/>
          </p:cNvPicPr>
          <p:nvPr/>
        </p:nvPicPr>
        <p:blipFill rotWithShape="1">
          <a:blip r:embed="rId8" cstate="print">
            <a:extLst>
              <a:ext uri="{28A0092B-C50C-407E-A947-70E740481C1C}">
                <a14:useLocalDpi xmlns:a14="http://schemas.microsoft.com/office/drawing/2010/main" val="0"/>
              </a:ext>
            </a:extLst>
          </a:blip>
          <a:srcRect l="2407" t="-3954"/>
          <a:stretch/>
        </p:blipFill>
        <p:spPr>
          <a:xfrm>
            <a:off x="6419242" y="2745961"/>
            <a:ext cx="1663313" cy="1178099"/>
          </a:xfrm>
          <a:prstGeom prst="rect">
            <a:avLst/>
          </a:prstGeom>
          <a:noFill/>
          <a:ln>
            <a:noFill/>
          </a:ln>
        </p:spPr>
      </p:pic>
      <p:sp>
        <p:nvSpPr>
          <p:cNvPr id="76" name="Прямоугольник 75"/>
          <p:cNvSpPr/>
          <p:nvPr/>
        </p:nvSpPr>
        <p:spPr>
          <a:xfrm>
            <a:off x="8289568" y="3145552"/>
            <a:ext cx="4404415" cy="300248"/>
          </a:xfrm>
          <a:prstGeom prst="rect">
            <a:avLst/>
          </a:prstGeom>
        </p:spPr>
        <p:txBody>
          <a:bodyPr wrap="square" lIns="114465" tIns="57232" rIns="114465" bIns="57232">
            <a:spAutoFit/>
          </a:bodyPr>
          <a:lstStyle/>
          <a:p>
            <a:pPr>
              <a:buClr>
                <a:srgbClr val="C00000"/>
              </a:buClr>
            </a:pPr>
            <a:r>
              <a:rPr lang="en-US" sz="1200" b="1" dirty="0">
                <a:solidFill>
                  <a:schemeClr val="accent5"/>
                </a:solidFill>
              </a:rPr>
              <a:t>Pharmaceutical exports</a:t>
            </a:r>
            <a:r>
              <a:rPr lang="en-US" sz="1200" dirty="0">
                <a:solidFill>
                  <a:prstClr val="black"/>
                </a:solidFill>
              </a:rPr>
              <a:t> to the EAEU, EU, and Iran. </a:t>
            </a:r>
            <a:endParaRPr lang="ru-RU" sz="1200" dirty="0"/>
          </a:p>
        </p:txBody>
      </p:sp>
      <p:pic>
        <p:nvPicPr>
          <p:cNvPr id="1027" name="Picture 3" descr="\\mddoor\design\Петровакс\#Дизайн внутренних материалов\Лифлет\Папка Petrovaks_leaflet_210x210_erofeev6\Links\shutterstock_128772455.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057" t="9774" r="2904" b="9774"/>
          <a:stretch/>
        </p:blipFill>
        <p:spPr bwMode="auto">
          <a:xfrm>
            <a:off x="10957727" y="3813349"/>
            <a:ext cx="2466173" cy="1448120"/>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38436" y="1700045"/>
            <a:ext cx="1420035" cy="670372"/>
          </a:xfrm>
          <a:prstGeom prst="rect">
            <a:avLst/>
          </a:prstGeom>
        </p:spPr>
      </p:pic>
      <p:pic>
        <p:nvPicPr>
          <p:cNvPr id="5"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43698" y="4897549"/>
            <a:ext cx="2586892" cy="156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5808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object 17"/>
          <p:cNvSpPr txBox="1"/>
          <p:nvPr/>
        </p:nvSpPr>
        <p:spPr>
          <a:xfrm rot="5400000">
            <a:off x="9043814" y="3006982"/>
            <a:ext cx="5546024" cy="2463656"/>
          </a:xfrm>
          <a:prstGeom prst="rect">
            <a:avLst/>
          </a:prstGeom>
          <a:solidFill>
            <a:schemeClr val="bg1"/>
          </a:solidFill>
          <a:ln w="25399">
            <a:solidFill>
              <a:srgbClr val="00587C"/>
            </a:solidFill>
            <a:miter lim="800000"/>
          </a:ln>
        </p:spPr>
        <p:txBody>
          <a:bodyPr vert="horz" wrap="square" lIns="0" tIns="0" rIns="0" bIns="0" rtlCol="0">
            <a:noAutofit/>
          </a:bodyPr>
          <a:lstStyle/>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a:latin typeface="+mj-lt"/>
              <a:cs typeface="Verdana"/>
            </a:endParaRPr>
          </a:p>
          <a:p>
            <a:pPr marL="253365" marR="189865">
              <a:lnSpc>
                <a:spcPct val="107100"/>
              </a:lnSpc>
            </a:pPr>
            <a:endParaRPr lang="ru-RU" sz="1100" dirty="0" smtClean="0">
              <a:latin typeface="+mj-lt"/>
              <a:cs typeface="Verdana"/>
            </a:endParaRPr>
          </a:p>
          <a:p>
            <a:pPr marL="253365" marR="189865">
              <a:lnSpc>
                <a:spcPct val="107100"/>
              </a:lnSpc>
            </a:pPr>
            <a:endParaRPr lang="ru-RU" sz="1400" dirty="0" smtClean="0">
              <a:latin typeface="+mj-lt"/>
              <a:cs typeface="Verdana"/>
            </a:endParaRPr>
          </a:p>
        </p:txBody>
      </p:sp>
      <p:sp>
        <p:nvSpPr>
          <p:cNvPr id="2" name="Текст 1"/>
          <p:cNvSpPr>
            <a:spLocks noGrp="1"/>
          </p:cNvSpPr>
          <p:nvPr>
            <p:ph type="body" sz="quarter" idx="21"/>
          </p:nvPr>
        </p:nvSpPr>
        <p:spPr/>
        <p:txBody>
          <a:bodyPr/>
          <a:lstStyle/>
          <a:p>
            <a:r>
              <a:rPr lang="ru-RU" dirty="0">
                <a:latin typeface="+mj-lt"/>
              </a:rPr>
              <a:t>03</a:t>
            </a:r>
          </a:p>
        </p:txBody>
      </p:sp>
      <p:sp>
        <p:nvSpPr>
          <p:cNvPr id="24" name="Прямоугольник 23"/>
          <p:cNvSpPr/>
          <p:nvPr/>
        </p:nvSpPr>
        <p:spPr>
          <a:xfrm>
            <a:off x="6708719" y="0"/>
            <a:ext cx="6727900" cy="1333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3600" b="1" baseline="30000">
              <a:solidFill>
                <a:schemeClr val="accent1"/>
              </a:solidFill>
              <a:latin typeface="+mj-lt"/>
            </a:endParaRPr>
          </a:p>
        </p:txBody>
      </p:sp>
      <p:sp>
        <p:nvSpPr>
          <p:cNvPr id="25" name="Текст 4"/>
          <p:cNvSpPr txBox="1">
            <a:spLocks/>
          </p:cNvSpPr>
          <p:nvPr/>
        </p:nvSpPr>
        <p:spPr>
          <a:xfrm>
            <a:off x="6904689" y="144551"/>
            <a:ext cx="6437981" cy="1152599"/>
          </a:xfrm>
          <a:prstGeom prst="rect">
            <a:avLst/>
          </a:prstGeom>
          <a:ln>
            <a:noFill/>
          </a:ln>
        </p:spPr>
        <p:txBody>
          <a:bodyPr anchor="ctr"/>
          <a:lstStyle>
            <a:lvl1pPr marL="0" algn="r">
              <a:lnSpc>
                <a:spcPct val="90000"/>
              </a:lnSpc>
              <a:defRPr sz="3600" b="1" baseline="0">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lnSpc>
                <a:spcPct val="80000"/>
              </a:lnSpc>
            </a:pPr>
            <a:r>
              <a:rPr lang="en-US" sz="2600" kern="0" dirty="0" smtClean="0">
                <a:solidFill>
                  <a:srgbClr val="00587C"/>
                </a:solidFill>
                <a:latin typeface="+mj-lt"/>
              </a:rPr>
              <a:t>PRODUCT PORTFOLIO</a:t>
            </a:r>
            <a:endParaRPr lang="ru-RU" sz="2600" kern="0" dirty="0">
              <a:solidFill>
                <a:srgbClr val="00587C"/>
              </a:solidFill>
              <a:latin typeface="+mj-lt"/>
            </a:endParaRPr>
          </a:p>
        </p:txBody>
      </p:sp>
      <p:sp>
        <p:nvSpPr>
          <p:cNvPr id="36" name="object 10"/>
          <p:cNvSpPr/>
          <p:nvPr/>
        </p:nvSpPr>
        <p:spPr>
          <a:xfrm>
            <a:off x="11212450" y="1729197"/>
            <a:ext cx="1609090" cy="648072"/>
          </a:xfrm>
          <a:custGeom>
            <a:avLst/>
            <a:gdLst/>
            <a:ahLst/>
            <a:cxnLst/>
            <a:rect l="l" t="t" r="r" b="b"/>
            <a:pathLst>
              <a:path w="1609090" h="810260">
                <a:moveTo>
                  <a:pt x="0" y="810006"/>
                </a:moveTo>
                <a:lnTo>
                  <a:pt x="1608747" y="810006"/>
                </a:lnTo>
                <a:lnTo>
                  <a:pt x="1608747" y="0"/>
                </a:lnTo>
                <a:lnTo>
                  <a:pt x="0" y="0"/>
                </a:lnTo>
                <a:lnTo>
                  <a:pt x="0" y="810006"/>
                </a:lnTo>
                <a:close/>
              </a:path>
            </a:pathLst>
          </a:custGeom>
          <a:solidFill>
            <a:srgbClr val="FFFFFF"/>
          </a:solidFill>
        </p:spPr>
        <p:txBody>
          <a:bodyPr wrap="square" lIns="0" tIns="0" rIns="0" bIns="0" rtlCol="0"/>
          <a:lstStyle/>
          <a:p>
            <a:endParaRPr>
              <a:latin typeface="+mj-lt"/>
            </a:endParaRPr>
          </a:p>
        </p:txBody>
      </p:sp>
      <p:grpSp>
        <p:nvGrpSpPr>
          <p:cNvPr id="43" name="Группа 42"/>
          <p:cNvGrpSpPr/>
          <p:nvPr/>
        </p:nvGrpSpPr>
        <p:grpSpPr>
          <a:xfrm>
            <a:off x="10685332" y="1549177"/>
            <a:ext cx="2016224" cy="810260"/>
            <a:chOff x="10384358" y="1573352"/>
            <a:chExt cx="2016224" cy="810260"/>
          </a:xfrm>
        </p:grpSpPr>
        <p:sp>
          <p:nvSpPr>
            <p:cNvPr id="48" name="object 10"/>
            <p:cNvSpPr/>
            <p:nvPr/>
          </p:nvSpPr>
          <p:spPr>
            <a:xfrm>
              <a:off x="10528373" y="1573352"/>
              <a:ext cx="1800201" cy="810260"/>
            </a:xfrm>
            <a:custGeom>
              <a:avLst/>
              <a:gdLst/>
              <a:ahLst/>
              <a:cxnLst/>
              <a:rect l="l" t="t" r="r" b="b"/>
              <a:pathLst>
                <a:path w="1609090" h="810260">
                  <a:moveTo>
                    <a:pt x="0" y="810006"/>
                  </a:moveTo>
                  <a:lnTo>
                    <a:pt x="1608747" y="810006"/>
                  </a:lnTo>
                  <a:lnTo>
                    <a:pt x="1608747" y="0"/>
                  </a:lnTo>
                  <a:lnTo>
                    <a:pt x="0" y="0"/>
                  </a:lnTo>
                  <a:lnTo>
                    <a:pt x="0" y="810006"/>
                  </a:lnTo>
                  <a:close/>
                </a:path>
              </a:pathLst>
            </a:custGeom>
            <a:solidFill>
              <a:srgbClr val="FFFFFF"/>
            </a:solidFill>
          </p:spPr>
          <p:txBody>
            <a:bodyPr wrap="square" lIns="0" tIns="0" rIns="0" bIns="0" rtlCol="0"/>
            <a:lstStyle/>
            <a:p>
              <a:endParaRPr>
                <a:latin typeface="+mj-lt"/>
              </a:endParaRPr>
            </a:p>
          </p:txBody>
        </p:sp>
        <p:sp>
          <p:nvSpPr>
            <p:cNvPr id="51" name="Прямоугольник 50"/>
            <p:cNvSpPr/>
            <p:nvPr/>
          </p:nvSpPr>
          <p:spPr>
            <a:xfrm>
              <a:off x="10528374" y="2089237"/>
              <a:ext cx="790601" cy="215444"/>
            </a:xfrm>
            <a:prstGeom prst="rect">
              <a:avLst/>
            </a:prstGeom>
          </p:spPr>
          <p:txBody>
            <a:bodyPr wrap="none">
              <a:spAutoFit/>
            </a:bodyPr>
            <a:lstStyle/>
            <a:p>
              <a:r>
                <a:rPr lang="ru-RU" altLang="ru-RU" sz="800" dirty="0" smtClean="0">
                  <a:latin typeface="+mj-lt"/>
                </a:rPr>
                <a:t>(</a:t>
              </a:r>
              <a:r>
                <a:rPr lang="en-US" sz="800" dirty="0"/>
                <a:t>melatonin</a:t>
              </a:r>
              <a:r>
                <a:rPr lang="ru-RU" altLang="ru-RU" sz="800" dirty="0" smtClean="0">
                  <a:latin typeface="+mj-lt"/>
                </a:rPr>
                <a:t>)</a:t>
              </a:r>
              <a:endParaRPr lang="en-US" altLang="ru-RU" sz="800" dirty="0">
                <a:latin typeface="+mj-lt"/>
              </a:endParaRPr>
            </a:p>
          </p:txBody>
        </p:sp>
        <p:sp>
          <p:nvSpPr>
            <p:cNvPr id="52" name="Текст 30"/>
            <p:cNvSpPr txBox="1">
              <a:spLocks/>
            </p:cNvSpPr>
            <p:nvPr/>
          </p:nvSpPr>
          <p:spPr>
            <a:xfrm>
              <a:off x="10384358" y="1690450"/>
              <a:ext cx="2016224" cy="576064"/>
            </a:xfrm>
            <a:prstGeom prst="rect">
              <a:avLst/>
            </a:prstGeom>
          </p:spPr>
          <p:txBody>
            <a:bodyPr anchor="ctr"/>
            <a:lstStyle>
              <a:lvl1pPr marL="0">
                <a:lnSpc>
                  <a:spcPct val="90000"/>
                </a:lnSpc>
                <a:defRPr sz="3600" b="1" baseline="0">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dirty="0" err="1" smtClean="0"/>
                <a:t>Velson</a:t>
              </a:r>
              <a:r>
                <a:rPr lang="ru-RU" sz="2800" kern="0" baseline="30000" dirty="0" smtClean="0">
                  <a:solidFill>
                    <a:sysClr val="windowText" lastClr="000000"/>
                  </a:solidFill>
                  <a:latin typeface="+mj-lt"/>
                </a:rPr>
                <a:t>®</a:t>
              </a:r>
              <a:endParaRPr lang="ru-RU" sz="2800" kern="0" baseline="30000" dirty="0">
                <a:solidFill>
                  <a:sysClr val="windowText" lastClr="000000"/>
                </a:solidFill>
                <a:latin typeface="+mj-lt"/>
              </a:endParaRPr>
            </a:p>
          </p:txBody>
        </p:sp>
      </p:grpSp>
      <p:sp>
        <p:nvSpPr>
          <p:cNvPr id="53" name="Текст 5"/>
          <p:cNvSpPr txBox="1">
            <a:spLocks/>
          </p:cNvSpPr>
          <p:nvPr/>
        </p:nvSpPr>
        <p:spPr>
          <a:xfrm>
            <a:off x="10652016" y="2282198"/>
            <a:ext cx="2179864" cy="2196687"/>
          </a:xfrm>
          <a:prstGeom prst="rect">
            <a:avLst/>
          </a:prstGeom>
        </p:spPr>
        <p:txBody>
          <a:bodyPr anchor="ct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90000"/>
              </a:lnSpc>
              <a:spcBef>
                <a:spcPts val="600"/>
              </a:spcBef>
            </a:pPr>
            <a:r>
              <a:rPr lang="en-US" sz="1100" dirty="0"/>
              <a:t>A </a:t>
            </a:r>
            <a:r>
              <a:rPr lang="en-US" sz="1100" dirty="0" smtClean="0"/>
              <a:t>modern medication </a:t>
            </a:r>
            <a:r>
              <a:rPr lang="en-US" sz="1100" dirty="0"/>
              <a:t>for sleep normalization and </a:t>
            </a:r>
            <a:r>
              <a:rPr lang="en-US" sz="1100" dirty="0" smtClean="0"/>
              <a:t>human </a:t>
            </a:r>
            <a:r>
              <a:rPr lang="en-US" sz="1100" dirty="0"/>
              <a:t>biorhythms. </a:t>
            </a:r>
            <a:r>
              <a:rPr lang="en-US" sz="1100" dirty="0" err="1" smtClean="0"/>
              <a:t>Velson</a:t>
            </a:r>
            <a:r>
              <a:rPr lang="en-US" sz="1100" dirty="0" smtClean="0"/>
              <a:t> </a:t>
            </a:r>
            <a:r>
              <a:rPr lang="en-US" sz="1100" dirty="0"/>
              <a:t>® regulates the sleep-wake cycles, provides for quicker falling asleep, jet lag and weather changes adaption in </a:t>
            </a:r>
            <a:r>
              <a:rPr lang="en-US" sz="1100" dirty="0" err="1"/>
              <a:t>meteopathic</a:t>
            </a:r>
            <a:r>
              <a:rPr lang="en-US" sz="1100" dirty="0"/>
              <a:t> individuals. It is good for the emotional personality sphere (mood) and intellectual and </a:t>
            </a:r>
            <a:r>
              <a:rPr lang="en-US" sz="1100" dirty="0" err="1"/>
              <a:t>mnestic</a:t>
            </a:r>
            <a:r>
              <a:rPr lang="en-US" sz="1100" dirty="0"/>
              <a:t> functions of the brain (intelligence, memory).</a:t>
            </a:r>
            <a:endParaRPr lang="ru-RU" sz="1100" kern="0" dirty="0" smtClean="0">
              <a:solidFill>
                <a:sysClr val="windowText" lastClr="000000"/>
              </a:solidFill>
              <a:latin typeface="+mj-lt"/>
            </a:endParaRPr>
          </a:p>
        </p:txBody>
      </p:sp>
      <p:pic>
        <p:nvPicPr>
          <p:cNvPr id="54" name="Рисунок 53"/>
          <p:cNvPicPr>
            <a:picLocks noChangeAspect="1"/>
          </p:cNvPicPr>
          <p:nvPr/>
        </p:nvPicPr>
        <p:blipFill rotWithShape="1">
          <a:blip r:embed="rId3" cstate="print">
            <a:extLst>
              <a:ext uri="{28A0092B-C50C-407E-A947-70E740481C1C}">
                <a14:useLocalDpi xmlns:a14="http://schemas.microsoft.com/office/drawing/2010/main" val="0"/>
              </a:ext>
            </a:extLst>
          </a:blip>
          <a:srcRect l="12417" t="25181" r="12417" b="19815"/>
          <a:stretch/>
        </p:blipFill>
        <p:spPr>
          <a:xfrm>
            <a:off x="10856477" y="5941665"/>
            <a:ext cx="1772810" cy="845177"/>
          </a:xfrm>
          <a:prstGeom prst="rect">
            <a:avLst/>
          </a:prstGeom>
        </p:spPr>
      </p:pic>
      <p:sp>
        <p:nvSpPr>
          <p:cNvPr id="55" name="object 17"/>
          <p:cNvSpPr txBox="1"/>
          <p:nvPr/>
        </p:nvSpPr>
        <p:spPr>
          <a:xfrm>
            <a:off x="6707922" y="4238597"/>
            <a:ext cx="3571075" cy="2773225"/>
          </a:xfrm>
          <a:prstGeom prst="rect">
            <a:avLst/>
          </a:prstGeom>
          <a:solidFill>
            <a:schemeClr val="bg1"/>
          </a:solidFill>
          <a:ln w="25399">
            <a:solidFill>
              <a:srgbClr val="00587C"/>
            </a:solidFill>
            <a:miter lim="800000"/>
          </a:ln>
        </p:spPr>
        <p:txBody>
          <a:bodyPr vert="horz" wrap="square" lIns="0" tIns="0" rIns="0" bIns="0" rtlCol="0">
            <a:noAutofit/>
          </a:bodyPr>
          <a:lstStyle/>
          <a:p>
            <a:pPr marL="253365" marR="189865">
              <a:lnSpc>
                <a:spcPct val="107100"/>
              </a:lnSpc>
            </a:pPr>
            <a:endParaRPr lang="ru-RU" sz="1400" smtClean="0">
              <a:latin typeface="+mj-lt"/>
              <a:cs typeface="Verdana"/>
            </a:endParaRPr>
          </a:p>
          <a:p>
            <a:pPr marL="253365" marR="189865">
              <a:lnSpc>
                <a:spcPct val="107100"/>
              </a:lnSpc>
            </a:pPr>
            <a:endParaRPr lang="ru-RU" sz="1400" smtClean="0">
              <a:latin typeface="+mj-lt"/>
              <a:cs typeface="Verdana"/>
            </a:endParaRPr>
          </a:p>
          <a:p>
            <a:pPr marL="253365" marR="189865">
              <a:lnSpc>
                <a:spcPct val="107100"/>
              </a:lnSpc>
            </a:pPr>
            <a:endParaRPr lang="ru-RU" sz="1400" smtClean="0">
              <a:latin typeface="+mj-lt"/>
              <a:cs typeface="Verdana"/>
            </a:endParaRPr>
          </a:p>
          <a:p>
            <a:pPr marL="253365" marR="189865">
              <a:lnSpc>
                <a:spcPct val="107100"/>
              </a:lnSpc>
            </a:pPr>
            <a:endParaRPr lang="ru-RU" sz="1400" smtClean="0">
              <a:latin typeface="+mj-lt"/>
              <a:cs typeface="Verdana"/>
            </a:endParaRPr>
          </a:p>
          <a:p>
            <a:pPr marL="253365" marR="189865">
              <a:lnSpc>
                <a:spcPct val="107100"/>
              </a:lnSpc>
            </a:pPr>
            <a:endParaRPr lang="ru-RU" sz="1400" smtClean="0">
              <a:latin typeface="+mj-lt"/>
              <a:cs typeface="Verdana"/>
            </a:endParaRPr>
          </a:p>
          <a:p>
            <a:pPr marL="253365" marR="189865">
              <a:lnSpc>
                <a:spcPct val="107100"/>
              </a:lnSpc>
            </a:pPr>
            <a:endParaRPr lang="ru-RU" sz="1400" smtClean="0">
              <a:latin typeface="+mj-lt"/>
              <a:cs typeface="Verdana"/>
            </a:endParaRPr>
          </a:p>
          <a:p>
            <a:pPr marL="253365" marR="189865">
              <a:lnSpc>
                <a:spcPct val="107100"/>
              </a:lnSpc>
            </a:pPr>
            <a:endParaRPr lang="ru-RU" sz="1400" smtClean="0">
              <a:latin typeface="+mj-lt"/>
              <a:cs typeface="Verdana"/>
            </a:endParaRPr>
          </a:p>
          <a:p>
            <a:pPr marL="253365" marR="189865">
              <a:lnSpc>
                <a:spcPct val="107100"/>
              </a:lnSpc>
            </a:pPr>
            <a:endParaRPr lang="ru-RU" sz="1400" smtClean="0">
              <a:latin typeface="+mj-lt"/>
              <a:cs typeface="Verdana"/>
            </a:endParaRPr>
          </a:p>
          <a:p>
            <a:pPr marL="253365" marR="189865">
              <a:lnSpc>
                <a:spcPct val="107100"/>
              </a:lnSpc>
            </a:pPr>
            <a:endParaRPr lang="ru-RU" sz="1400">
              <a:latin typeface="+mj-lt"/>
              <a:cs typeface="Verdana"/>
            </a:endParaRPr>
          </a:p>
          <a:p>
            <a:pPr marL="253365" marR="189865">
              <a:lnSpc>
                <a:spcPct val="107100"/>
              </a:lnSpc>
            </a:pPr>
            <a:endParaRPr lang="ru-RU" sz="1100" smtClean="0">
              <a:latin typeface="+mj-lt"/>
              <a:cs typeface="Verdana"/>
            </a:endParaRPr>
          </a:p>
          <a:p>
            <a:pPr marL="253365" marR="189865">
              <a:lnSpc>
                <a:spcPct val="107100"/>
              </a:lnSpc>
            </a:pPr>
            <a:endParaRPr lang="ru-RU" sz="1400" smtClean="0">
              <a:latin typeface="+mj-lt"/>
              <a:cs typeface="Verdana"/>
            </a:endParaRPr>
          </a:p>
        </p:txBody>
      </p:sp>
      <p:sp>
        <p:nvSpPr>
          <p:cNvPr id="56" name="object 8"/>
          <p:cNvSpPr/>
          <p:nvPr/>
        </p:nvSpPr>
        <p:spPr>
          <a:xfrm>
            <a:off x="1858561" y="335925"/>
            <a:ext cx="4708905" cy="2259746"/>
          </a:xfrm>
          <a:custGeom>
            <a:avLst/>
            <a:gdLst/>
            <a:ahLst/>
            <a:cxnLst/>
            <a:rect l="l" t="t" r="r" b="b"/>
            <a:pathLst>
              <a:path w="4262755" h="4184015">
                <a:moveTo>
                  <a:pt x="0" y="4183583"/>
                </a:moveTo>
                <a:lnTo>
                  <a:pt x="4262602" y="4183583"/>
                </a:lnTo>
                <a:lnTo>
                  <a:pt x="4262602" y="0"/>
                </a:lnTo>
                <a:lnTo>
                  <a:pt x="0" y="0"/>
                </a:lnTo>
                <a:lnTo>
                  <a:pt x="0" y="4183583"/>
                </a:lnTo>
                <a:close/>
              </a:path>
            </a:pathLst>
          </a:custGeom>
          <a:solidFill>
            <a:schemeClr val="bg1"/>
          </a:solidFill>
          <a:ln w="88900">
            <a:solidFill>
              <a:srgbClr val="00587C"/>
            </a:solidFill>
            <a:miter lim="800000"/>
          </a:ln>
        </p:spPr>
        <p:txBody>
          <a:bodyPr wrap="square" lIns="0" tIns="0" rIns="0" bIns="0" rtlCol="0"/>
          <a:lstStyle/>
          <a:p>
            <a:endParaRPr>
              <a:latin typeface="+mj-lt"/>
            </a:endParaRPr>
          </a:p>
        </p:txBody>
      </p:sp>
      <p:sp>
        <p:nvSpPr>
          <p:cNvPr id="58" name="Прямоугольник 57"/>
          <p:cNvSpPr/>
          <p:nvPr/>
        </p:nvSpPr>
        <p:spPr>
          <a:xfrm>
            <a:off x="1974696" y="1200772"/>
            <a:ext cx="3198960" cy="1199725"/>
          </a:xfrm>
          <a:prstGeom prst="rect">
            <a:avLst/>
          </a:prstGeom>
        </p:spPr>
        <p:txBody>
          <a:bodyPr wrap="square" lIns="114465" tIns="57232" rIns="114465" bIns="57232">
            <a:spAutoFit/>
          </a:bodyPr>
          <a:lstStyle/>
          <a:p>
            <a:pPr>
              <a:lnSpc>
                <a:spcPct val="85000"/>
              </a:lnSpc>
              <a:spcBef>
                <a:spcPts val="600"/>
              </a:spcBef>
              <a:buClr>
                <a:srgbClr val="00B0F0"/>
              </a:buClr>
            </a:pPr>
            <a:r>
              <a:rPr lang="en-US" altLang="ru-RU" sz="1100" dirty="0" smtClean="0">
                <a:latin typeface="+mj-lt"/>
                <a:ea typeface="Tahoma" panose="020B0604030504040204" pitchFamily="34" charset="0"/>
                <a:cs typeface="Tahoma" panose="020B0604030504040204" pitchFamily="34" charset="0"/>
              </a:rPr>
              <a:t>A original, </a:t>
            </a:r>
            <a:r>
              <a:rPr lang="en-US" altLang="ru-RU" sz="1100" dirty="0">
                <a:latin typeface="+mj-lt"/>
                <a:ea typeface="Tahoma" panose="020B0604030504040204" pitchFamily="34" charset="0"/>
                <a:cs typeface="Tahoma" panose="020B0604030504040204" pitchFamily="34" charset="0"/>
              </a:rPr>
              <a:t>multi-purpose pharmaceutical product with </a:t>
            </a:r>
            <a:r>
              <a:rPr lang="en-US" altLang="ru-RU" sz="1100" dirty="0" err="1">
                <a:latin typeface="+mj-lt"/>
                <a:ea typeface="Tahoma" panose="020B0604030504040204" pitchFamily="34" charset="0"/>
                <a:cs typeface="Tahoma" panose="020B0604030504040204" pitchFamily="34" charset="0"/>
              </a:rPr>
              <a:t>immunomodulating</a:t>
            </a:r>
            <a:r>
              <a:rPr lang="en-US" altLang="ru-RU" sz="1100" dirty="0">
                <a:latin typeface="+mj-lt"/>
                <a:ea typeface="Tahoma" panose="020B0604030504040204" pitchFamily="34" charset="0"/>
                <a:cs typeface="Tahoma" panose="020B0604030504040204" pitchFamily="34" charset="0"/>
              </a:rPr>
              <a:t>, detoxifying, </a:t>
            </a:r>
            <a:r>
              <a:rPr lang="en-US" altLang="ru-RU" sz="1100" dirty="0" smtClean="0">
                <a:latin typeface="+mj-lt"/>
                <a:ea typeface="Tahoma" panose="020B0604030504040204" pitchFamily="34" charset="0"/>
                <a:cs typeface="Tahoma" panose="020B0604030504040204" pitchFamily="34" charset="0"/>
              </a:rPr>
              <a:t>and </a:t>
            </a:r>
            <a:r>
              <a:rPr lang="en-US" altLang="ru-RU" sz="1100" dirty="0" err="1">
                <a:latin typeface="+mj-lt"/>
                <a:ea typeface="Tahoma" panose="020B0604030504040204" pitchFamily="34" charset="0"/>
                <a:cs typeface="Tahoma" panose="020B0604030504040204" pitchFamily="34" charset="0"/>
              </a:rPr>
              <a:t>antioxidative</a:t>
            </a:r>
            <a:r>
              <a:rPr lang="en-US" altLang="ru-RU" sz="1100" dirty="0">
                <a:latin typeface="+mj-lt"/>
                <a:ea typeface="Tahoma" panose="020B0604030504040204" pitchFamily="34" charset="0"/>
                <a:cs typeface="Tahoma" panose="020B0604030504040204" pitchFamily="34" charset="0"/>
              </a:rPr>
              <a:t> properties. </a:t>
            </a:r>
          </a:p>
          <a:p>
            <a:pPr>
              <a:lnSpc>
                <a:spcPct val="85000"/>
              </a:lnSpc>
              <a:spcBef>
                <a:spcPts val="600"/>
              </a:spcBef>
              <a:buClr>
                <a:srgbClr val="00B0F0"/>
              </a:buClr>
            </a:pPr>
            <a:r>
              <a:rPr lang="en-US" altLang="ru-RU" sz="1100" dirty="0">
                <a:latin typeface="+mj-lt"/>
                <a:ea typeface="Tahoma" panose="020B0604030504040204" pitchFamily="34" charset="0"/>
                <a:cs typeface="Tahoma" panose="020B0604030504040204" pitchFamily="34" charset="0"/>
              </a:rPr>
              <a:t>The product is indicated for the treatment and prevention of respiratory infections as well as for the treatment efficacy improvement in gynecology and urology.</a:t>
            </a:r>
            <a:endParaRPr lang="ru-RU" altLang="ru-RU" sz="1100" dirty="0">
              <a:latin typeface="+mj-lt"/>
              <a:ea typeface="Tahoma" panose="020B0604030504040204" pitchFamily="34" charset="0"/>
              <a:cs typeface="Tahoma" panose="020B0604030504040204" pitchFamily="34" charset="0"/>
            </a:endParaRPr>
          </a:p>
        </p:txBody>
      </p:sp>
      <p:sp>
        <p:nvSpPr>
          <p:cNvPr id="59" name="Прямоугольник 58"/>
          <p:cNvSpPr/>
          <p:nvPr/>
        </p:nvSpPr>
        <p:spPr>
          <a:xfrm>
            <a:off x="1987321" y="865101"/>
            <a:ext cx="1218603" cy="215444"/>
          </a:xfrm>
          <a:prstGeom prst="rect">
            <a:avLst/>
          </a:prstGeom>
        </p:spPr>
        <p:txBody>
          <a:bodyPr wrap="none">
            <a:spAutoFit/>
          </a:bodyPr>
          <a:lstStyle/>
          <a:p>
            <a:r>
              <a:rPr lang="en-US" sz="800" dirty="0">
                <a:latin typeface="+mj-lt"/>
              </a:rPr>
              <a:t>(</a:t>
            </a:r>
            <a:r>
              <a:rPr lang="en-US" sz="800" dirty="0" err="1">
                <a:latin typeface="+mj-lt"/>
              </a:rPr>
              <a:t>Azoximer</a:t>
            </a:r>
            <a:r>
              <a:rPr lang="en-US" sz="800" dirty="0">
                <a:latin typeface="+mj-lt"/>
              </a:rPr>
              <a:t> bromide)</a:t>
            </a:r>
            <a:endParaRPr lang="ru-RU" sz="800" dirty="0">
              <a:latin typeface="+mj-lt"/>
            </a:endParaRPr>
          </a:p>
        </p:txBody>
      </p:sp>
      <p:sp>
        <p:nvSpPr>
          <p:cNvPr id="60" name="Текст 30"/>
          <p:cNvSpPr txBox="1">
            <a:spLocks/>
          </p:cNvSpPr>
          <p:nvPr/>
        </p:nvSpPr>
        <p:spPr>
          <a:xfrm>
            <a:off x="1975818" y="511355"/>
            <a:ext cx="3866309" cy="425754"/>
          </a:xfrm>
          <a:prstGeom prst="rect">
            <a:avLst/>
          </a:prstGeom>
        </p:spPr>
        <p:txBody>
          <a:bodyPr anchor="ctr"/>
          <a:lstStyle>
            <a:lvl1pPr marL="0">
              <a:lnSpc>
                <a:spcPct val="90000"/>
              </a:lnSpc>
              <a:defRPr sz="3600" b="1" baseline="0">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kern="0" dirty="0" err="1" smtClean="0">
                <a:solidFill>
                  <a:sysClr val="windowText" lastClr="000000"/>
                </a:solidFill>
                <a:latin typeface="+mj-lt"/>
              </a:rPr>
              <a:t>Polyoxidonium</a:t>
            </a:r>
            <a:r>
              <a:rPr lang="ru-RU" sz="2800" kern="0" baseline="30000" dirty="0" smtClean="0">
                <a:solidFill>
                  <a:sysClr val="windowText" lastClr="000000"/>
                </a:solidFill>
                <a:latin typeface="+mj-lt"/>
              </a:rPr>
              <a:t>®</a:t>
            </a:r>
            <a:endParaRPr lang="ru-RU" sz="2800" kern="0" baseline="30000" dirty="0">
              <a:solidFill>
                <a:sysClr val="windowText" lastClr="000000"/>
              </a:solidFill>
              <a:latin typeface="+mj-lt"/>
            </a:endParaRPr>
          </a:p>
        </p:txBody>
      </p:sp>
      <p:sp>
        <p:nvSpPr>
          <p:cNvPr id="62" name="object 17"/>
          <p:cNvSpPr txBox="1"/>
          <p:nvPr/>
        </p:nvSpPr>
        <p:spPr>
          <a:xfrm>
            <a:off x="6706821" y="1909217"/>
            <a:ext cx="3572092" cy="2178258"/>
          </a:xfrm>
          <a:prstGeom prst="rect">
            <a:avLst/>
          </a:prstGeom>
          <a:solidFill>
            <a:schemeClr val="bg1"/>
          </a:solidFill>
          <a:ln w="25399">
            <a:solidFill>
              <a:srgbClr val="00587C"/>
            </a:solidFill>
            <a:miter lim="800000"/>
          </a:ln>
        </p:spPr>
        <p:txBody>
          <a:bodyPr vert="horz" wrap="square" lIns="0" tIns="0" rIns="0" bIns="0" rtlCol="0">
            <a:noAutofit/>
          </a:bodyPr>
          <a:lstStyle/>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a:latin typeface="+mj-lt"/>
              <a:cs typeface="Verdana"/>
            </a:endParaRPr>
          </a:p>
          <a:p>
            <a:pPr marL="253365" marR="189865">
              <a:lnSpc>
                <a:spcPct val="107100"/>
              </a:lnSpc>
            </a:pPr>
            <a:endParaRPr lang="ru-RU" sz="1100" dirty="0" smtClean="0">
              <a:latin typeface="+mj-lt"/>
              <a:cs typeface="Verdana"/>
            </a:endParaRPr>
          </a:p>
          <a:p>
            <a:pPr marL="253365" marR="189865">
              <a:lnSpc>
                <a:spcPct val="107100"/>
              </a:lnSpc>
            </a:pPr>
            <a:endParaRPr lang="ru-RU" sz="1400" dirty="0" smtClean="0">
              <a:latin typeface="+mj-lt"/>
              <a:cs typeface="Verdana"/>
            </a:endParaRPr>
          </a:p>
        </p:txBody>
      </p:sp>
      <p:sp>
        <p:nvSpPr>
          <p:cNvPr id="63" name="object 4"/>
          <p:cNvSpPr/>
          <p:nvPr/>
        </p:nvSpPr>
        <p:spPr>
          <a:xfrm>
            <a:off x="8485065" y="3040912"/>
            <a:ext cx="1755277" cy="1004246"/>
          </a:xfrm>
          <a:prstGeom prst="rect">
            <a:avLst/>
          </a:prstGeom>
          <a:blipFill>
            <a:blip r:embed="rId4" cstate="print"/>
            <a:srcRect/>
            <a:stretch>
              <a:fillRect t="-15758"/>
            </a:stretch>
          </a:blipFill>
        </p:spPr>
        <p:txBody>
          <a:bodyPr wrap="square" lIns="0" tIns="0" rIns="0" bIns="0" rtlCol="0"/>
          <a:lstStyle/>
          <a:p>
            <a:endParaRPr>
              <a:latin typeface="+mj-lt"/>
            </a:endParaRPr>
          </a:p>
        </p:txBody>
      </p:sp>
      <p:sp>
        <p:nvSpPr>
          <p:cNvPr id="64" name="Прямоугольник 63"/>
          <p:cNvSpPr/>
          <p:nvPr/>
        </p:nvSpPr>
        <p:spPr>
          <a:xfrm>
            <a:off x="6783958" y="3110991"/>
            <a:ext cx="2058947" cy="835010"/>
          </a:xfrm>
          <a:prstGeom prst="rect">
            <a:avLst/>
          </a:prstGeom>
        </p:spPr>
        <p:txBody>
          <a:bodyPr wrap="square" lIns="114465" tIns="57232" rIns="114465" bIns="57232">
            <a:spAutoFit/>
          </a:bodyPr>
          <a:lstStyle/>
          <a:p>
            <a:pPr marL="0" lvl="1">
              <a:lnSpc>
                <a:spcPct val="85000"/>
              </a:lnSpc>
              <a:spcBef>
                <a:spcPts val="600"/>
              </a:spcBef>
              <a:buClr>
                <a:srgbClr val="00B0F0"/>
              </a:buClr>
            </a:pPr>
            <a:r>
              <a:rPr lang="en-US" altLang="ru-RU" sz="1100" dirty="0">
                <a:latin typeface="+mj-lt"/>
                <a:ea typeface="Tahoma" panose="020B0604030504040204" pitchFamily="34" charset="0"/>
                <a:cs typeface="Tahoma" panose="020B0604030504040204" pitchFamily="34" charset="0"/>
              </a:rPr>
              <a:t>An advanced combined-effect enzyme for the treatment of connective tissue hyperplasia conditions</a:t>
            </a:r>
            <a:endParaRPr lang="ru-RU" sz="1100" dirty="0">
              <a:latin typeface="+mj-lt"/>
              <a:ea typeface="Tahoma" panose="020B0604030504040204" pitchFamily="34" charset="0"/>
              <a:cs typeface="Tahoma" panose="020B0604030504040204" pitchFamily="34" charset="0"/>
            </a:endParaRPr>
          </a:p>
        </p:txBody>
      </p:sp>
      <p:sp>
        <p:nvSpPr>
          <p:cNvPr id="65" name="object 10"/>
          <p:cNvSpPr/>
          <p:nvPr/>
        </p:nvSpPr>
        <p:spPr>
          <a:xfrm>
            <a:off x="8822731" y="2410817"/>
            <a:ext cx="1189236" cy="478973"/>
          </a:xfrm>
          <a:custGeom>
            <a:avLst/>
            <a:gdLst/>
            <a:ahLst/>
            <a:cxnLst/>
            <a:rect l="l" t="t" r="r" b="b"/>
            <a:pathLst>
              <a:path w="1609090" h="810260">
                <a:moveTo>
                  <a:pt x="0" y="810006"/>
                </a:moveTo>
                <a:lnTo>
                  <a:pt x="1608747" y="810006"/>
                </a:lnTo>
                <a:lnTo>
                  <a:pt x="1608747" y="0"/>
                </a:lnTo>
                <a:lnTo>
                  <a:pt x="0" y="0"/>
                </a:lnTo>
                <a:lnTo>
                  <a:pt x="0" y="810006"/>
                </a:lnTo>
                <a:close/>
              </a:path>
            </a:pathLst>
          </a:custGeom>
          <a:solidFill>
            <a:srgbClr val="FFFFFF"/>
          </a:solidFill>
        </p:spPr>
        <p:txBody>
          <a:bodyPr wrap="square" lIns="0" tIns="0" rIns="0" bIns="0" rtlCol="0"/>
          <a:lstStyle/>
          <a:p>
            <a:endParaRPr>
              <a:latin typeface="+mj-lt"/>
            </a:endParaRPr>
          </a:p>
        </p:txBody>
      </p:sp>
      <p:grpSp>
        <p:nvGrpSpPr>
          <p:cNvPr id="66" name="Группа 65"/>
          <p:cNvGrpSpPr/>
          <p:nvPr/>
        </p:nvGrpSpPr>
        <p:grpSpPr>
          <a:xfrm>
            <a:off x="6783958" y="2161245"/>
            <a:ext cx="2638552" cy="534402"/>
            <a:chOff x="7997834" y="1941239"/>
            <a:chExt cx="2638552" cy="534402"/>
          </a:xfrm>
        </p:grpSpPr>
        <p:sp>
          <p:nvSpPr>
            <p:cNvPr id="67" name="Прямоугольник 66"/>
            <p:cNvSpPr/>
            <p:nvPr/>
          </p:nvSpPr>
          <p:spPr>
            <a:xfrm>
              <a:off x="7997834" y="2260197"/>
              <a:ext cx="1701107" cy="215444"/>
            </a:xfrm>
            <a:prstGeom prst="rect">
              <a:avLst/>
            </a:prstGeom>
          </p:spPr>
          <p:txBody>
            <a:bodyPr wrap="none">
              <a:spAutoFit/>
            </a:bodyPr>
            <a:lstStyle/>
            <a:p>
              <a:r>
                <a:rPr lang="en-US" altLang="ru-RU" sz="800" dirty="0">
                  <a:latin typeface="+mj-lt"/>
                </a:rPr>
                <a:t>(</a:t>
              </a:r>
              <a:r>
                <a:rPr lang="en-US" altLang="ru-RU" sz="800" dirty="0" err="1">
                  <a:latin typeface="+mj-lt"/>
                </a:rPr>
                <a:t>Bovhyarulonidase</a:t>
              </a:r>
              <a:r>
                <a:rPr lang="en-US" altLang="ru-RU" sz="800" dirty="0">
                  <a:latin typeface="+mj-lt"/>
                </a:rPr>
                <a:t> </a:t>
              </a:r>
              <a:r>
                <a:rPr lang="en-US" altLang="ru-RU" sz="800" dirty="0" err="1">
                  <a:latin typeface="+mj-lt"/>
                </a:rPr>
                <a:t>azoximer</a:t>
              </a:r>
              <a:r>
                <a:rPr lang="en-US" altLang="ru-RU" sz="800" dirty="0">
                  <a:latin typeface="+mj-lt"/>
                </a:rPr>
                <a:t>)</a:t>
              </a:r>
            </a:p>
          </p:txBody>
        </p:sp>
        <p:sp>
          <p:nvSpPr>
            <p:cNvPr id="68" name="Текст 30"/>
            <p:cNvSpPr txBox="1">
              <a:spLocks/>
            </p:cNvSpPr>
            <p:nvPr/>
          </p:nvSpPr>
          <p:spPr>
            <a:xfrm>
              <a:off x="7997834" y="1941239"/>
              <a:ext cx="2638552" cy="425754"/>
            </a:xfrm>
            <a:prstGeom prst="rect">
              <a:avLst/>
            </a:prstGeom>
          </p:spPr>
          <p:txBody>
            <a:bodyPr anchor="ctr"/>
            <a:lstStyle>
              <a:lvl1pPr marL="0">
                <a:lnSpc>
                  <a:spcPct val="90000"/>
                </a:lnSpc>
                <a:defRPr sz="3600" b="1" baseline="0">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kern="0" dirty="0" err="1">
                  <a:solidFill>
                    <a:sysClr val="windowText" lastClr="000000"/>
                  </a:solidFill>
                  <a:latin typeface="+mj-lt"/>
                </a:rPr>
                <a:t>Longidaze</a:t>
              </a:r>
              <a:r>
                <a:rPr lang="en-US" sz="2800" kern="0" baseline="30000" dirty="0">
                  <a:solidFill>
                    <a:sysClr val="windowText" lastClr="000000"/>
                  </a:solidFill>
                  <a:latin typeface="+mj-lt"/>
                </a:rPr>
                <a:t>®</a:t>
              </a:r>
              <a:endParaRPr lang="ru-RU" sz="2800" kern="0" baseline="30000" dirty="0">
                <a:solidFill>
                  <a:sysClr val="windowText" lastClr="000000"/>
                </a:solidFill>
                <a:latin typeface="+mj-lt"/>
              </a:endParaRPr>
            </a:p>
          </p:txBody>
        </p:sp>
      </p:grpSp>
      <p:pic>
        <p:nvPicPr>
          <p:cNvPr id="69" name="Picture 2" descr="C:\Users\O.Muminova\Desktop\Imoferaza_packshots_2_flatten.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0" r="4025" b="6720"/>
          <a:stretch/>
        </p:blipFill>
        <p:spPr bwMode="auto">
          <a:xfrm>
            <a:off x="7836848" y="5293893"/>
            <a:ext cx="2403494" cy="1655884"/>
          </a:xfrm>
          <a:prstGeom prst="rect">
            <a:avLst/>
          </a:prstGeom>
          <a:noFill/>
          <a:extLst>
            <a:ext uri="{909E8E84-426E-40DD-AFC4-6F175D3DCCD1}">
              <a14:hiddenFill xmlns:a14="http://schemas.microsoft.com/office/drawing/2010/main">
                <a:solidFill>
                  <a:srgbClr val="FFFFFF"/>
                </a:solidFill>
              </a14:hiddenFill>
            </a:ext>
          </a:extLst>
        </p:spPr>
      </p:pic>
      <p:sp>
        <p:nvSpPr>
          <p:cNvPr id="70" name="Текст 30"/>
          <p:cNvSpPr txBox="1">
            <a:spLocks/>
          </p:cNvSpPr>
          <p:nvPr/>
        </p:nvSpPr>
        <p:spPr>
          <a:xfrm>
            <a:off x="6783958" y="4700165"/>
            <a:ext cx="2821625" cy="425754"/>
          </a:xfrm>
          <a:prstGeom prst="rect">
            <a:avLst/>
          </a:prstGeom>
        </p:spPr>
        <p:txBody>
          <a:bodyPr anchor="ctr"/>
          <a:lstStyle>
            <a:lvl1pPr marL="0">
              <a:lnSpc>
                <a:spcPct val="90000"/>
              </a:lnSpc>
              <a:defRPr sz="3600" b="1" baseline="0">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kern="0" dirty="0" err="1">
                <a:solidFill>
                  <a:sysClr val="windowText" lastClr="000000"/>
                </a:solidFill>
                <a:latin typeface="+mj-lt"/>
              </a:rPr>
              <a:t>Imoferaza</a:t>
            </a:r>
            <a:r>
              <a:rPr lang="en-US" sz="2800" kern="0" baseline="30000" dirty="0">
                <a:solidFill>
                  <a:sysClr val="windowText" lastClr="000000"/>
                </a:solidFill>
                <a:latin typeface="+mj-lt"/>
              </a:rPr>
              <a:t>®</a:t>
            </a:r>
            <a:endParaRPr lang="ru-RU" sz="2800" kern="0" baseline="30000" dirty="0">
              <a:solidFill>
                <a:sysClr val="windowText" lastClr="000000"/>
              </a:solidFill>
              <a:latin typeface="+mj-lt"/>
            </a:endParaRPr>
          </a:p>
        </p:txBody>
      </p:sp>
      <p:sp>
        <p:nvSpPr>
          <p:cNvPr id="71" name="Прямоугольник 70"/>
          <p:cNvSpPr/>
          <p:nvPr/>
        </p:nvSpPr>
        <p:spPr>
          <a:xfrm>
            <a:off x="6783958" y="5185581"/>
            <a:ext cx="2471139" cy="978895"/>
          </a:xfrm>
          <a:prstGeom prst="rect">
            <a:avLst/>
          </a:prstGeom>
        </p:spPr>
        <p:txBody>
          <a:bodyPr wrap="square" lIns="114465" tIns="57232" rIns="114465" bIns="57232">
            <a:spAutoFit/>
          </a:bodyPr>
          <a:lstStyle/>
          <a:p>
            <a:pPr marL="0" lvl="1">
              <a:lnSpc>
                <a:spcPct val="85000"/>
              </a:lnSpc>
              <a:spcBef>
                <a:spcPts val="600"/>
              </a:spcBef>
              <a:buClr>
                <a:srgbClr val="00B0F0"/>
              </a:buClr>
            </a:pPr>
            <a:r>
              <a:rPr lang="en-US" sz="1100" dirty="0">
                <a:latin typeface="+mj-lt"/>
                <a:ea typeface="Tahoma" panose="020B0604030504040204" pitchFamily="34" charset="0"/>
                <a:cs typeface="Tahoma" panose="020B0604030504040204" pitchFamily="34" charset="0"/>
              </a:rPr>
              <a:t>A specialized external scar revision cream for the care of scars and </a:t>
            </a:r>
            <a:r>
              <a:rPr lang="en-US" sz="1100" dirty="0" err="1">
                <a:latin typeface="+mj-lt"/>
                <a:ea typeface="Tahoma" panose="020B0604030504040204" pitchFamily="34" charset="0"/>
                <a:cs typeface="Tahoma" panose="020B0604030504040204" pitchFamily="34" charset="0"/>
              </a:rPr>
              <a:t>cicatrical</a:t>
            </a:r>
            <a:r>
              <a:rPr lang="en-US" sz="1100" dirty="0">
                <a:latin typeface="+mj-lt"/>
                <a:ea typeface="Tahoma" panose="020B0604030504040204" pitchFamily="34" charset="0"/>
                <a:cs typeface="Tahoma" panose="020B0604030504040204" pitchFamily="34" charset="0"/>
              </a:rPr>
              <a:t> tissue; it contains immobilized hyaluronidase, an unique enzyme.</a:t>
            </a:r>
            <a:endParaRPr lang="ru-RU" sz="1100" dirty="0">
              <a:latin typeface="+mj-lt"/>
              <a:ea typeface="Tahoma" panose="020B0604030504040204" pitchFamily="34" charset="0"/>
              <a:cs typeface="Tahoma" panose="020B0604030504040204" pitchFamily="34" charset="0"/>
            </a:endParaRPr>
          </a:p>
        </p:txBody>
      </p:sp>
      <p:sp>
        <p:nvSpPr>
          <p:cNvPr id="72" name="object 17"/>
          <p:cNvSpPr txBox="1"/>
          <p:nvPr/>
        </p:nvSpPr>
        <p:spPr>
          <a:xfrm>
            <a:off x="519262" y="4533027"/>
            <a:ext cx="6059109" cy="1909688"/>
          </a:xfrm>
          <a:prstGeom prst="rect">
            <a:avLst/>
          </a:prstGeom>
          <a:solidFill>
            <a:schemeClr val="bg1"/>
          </a:solidFill>
          <a:ln w="25399">
            <a:solidFill>
              <a:srgbClr val="00587C"/>
            </a:solidFill>
            <a:miter lim="800000"/>
          </a:ln>
        </p:spPr>
        <p:txBody>
          <a:bodyPr vert="horz" wrap="square" lIns="0" tIns="0" rIns="0" bIns="0" rtlCol="0">
            <a:noAutofit/>
          </a:bodyPr>
          <a:lstStyle/>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a:latin typeface="+mj-lt"/>
              <a:cs typeface="Verdana"/>
            </a:endParaRPr>
          </a:p>
          <a:p>
            <a:pPr marL="253365" marR="189865">
              <a:lnSpc>
                <a:spcPct val="107100"/>
              </a:lnSpc>
            </a:pPr>
            <a:endParaRPr lang="ru-RU" sz="1100" dirty="0" smtClean="0">
              <a:latin typeface="+mj-lt"/>
              <a:cs typeface="Verdana"/>
            </a:endParaRPr>
          </a:p>
          <a:p>
            <a:pPr marL="253365" marR="189865">
              <a:lnSpc>
                <a:spcPct val="107100"/>
              </a:lnSpc>
            </a:pPr>
            <a:endParaRPr lang="ru-RU" sz="1400" dirty="0" smtClean="0">
              <a:latin typeface="+mj-lt"/>
              <a:cs typeface="Verdana"/>
            </a:endParaRPr>
          </a:p>
        </p:txBody>
      </p:sp>
      <p:sp>
        <p:nvSpPr>
          <p:cNvPr id="74" name="Текст 30"/>
          <p:cNvSpPr txBox="1">
            <a:spLocks/>
          </p:cNvSpPr>
          <p:nvPr/>
        </p:nvSpPr>
        <p:spPr>
          <a:xfrm>
            <a:off x="662458" y="4717529"/>
            <a:ext cx="5401420" cy="425754"/>
          </a:xfrm>
          <a:prstGeom prst="rect">
            <a:avLst/>
          </a:prstGeom>
        </p:spPr>
        <p:txBody>
          <a:bodyPr anchor="ctr"/>
          <a:lstStyle>
            <a:lvl1pPr marL="0">
              <a:lnSpc>
                <a:spcPct val="90000"/>
              </a:lnSpc>
              <a:defRPr sz="3600" b="1" baseline="0">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kern="0" dirty="0" err="1">
                <a:solidFill>
                  <a:sysClr val="windowText" lastClr="000000"/>
                </a:solidFill>
                <a:latin typeface="+mj-lt"/>
              </a:rPr>
              <a:t>Grippol</a:t>
            </a:r>
            <a:r>
              <a:rPr lang="en-US" sz="2800" kern="0" baseline="30000" dirty="0">
                <a:solidFill>
                  <a:sysClr val="windowText" lastClr="000000"/>
                </a:solidFill>
                <a:latin typeface="+mj-lt"/>
              </a:rPr>
              <a:t>®</a:t>
            </a:r>
            <a:r>
              <a:rPr lang="en-US" sz="2800" kern="0" dirty="0">
                <a:solidFill>
                  <a:sysClr val="windowText" lastClr="000000"/>
                </a:solidFill>
                <a:latin typeface="+mj-lt"/>
              </a:rPr>
              <a:t> </a:t>
            </a:r>
            <a:r>
              <a:rPr lang="en-US" sz="2800" kern="0" dirty="0" err="1">
                <a:solidFill>
                  <a:sysClr val="windowText" lastClr="000000"/>
                </a:solidFill>
                <a:latin typeface="+mj-lt"/>
              </a:rPr>
              <a:t>Quadrivalent</a:t>
            </a:r>
            <a:endParaRPr lang="ru-RU" sz="2800" kern="0" dirty="0">
              <a:solidFill>
                <a:sysClr val="windowText" lastClr="000000"/>
              </a:solidFill>
              <a:latin typeface="+mj-lt"/>
            </a:endParaRPr>
          </a:p>
        </p:txBody>
      </p:sp>
      <p:sp>
        <p:nvSpPr>
          <p:cNvPr id="75" name="Текст 3"/>
          <p:cNvSpPr txBox="1">
            <a:spLocks/>
          </p:cNvSpPr>
          <p:nvPr/>
        </p:nvSpPr>
        <p:spPr>
          <a:xfrm>
            <a:off x="662459" y="5437609"/>
            <a:ext cx="3925256" cy="957946"/>
          </a:xfrm>
          <a:prstGeom prst="rect">
            <a:avLst/>
          </a:prstGeom>
        </p:spPr>
        <p:txBody>
          <a:bodyPr anchor="t"/>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lvl="1">
              <a:lnSpc>
                <a:spcPct val="85000"/>
              </a:lnSpc>
              <a:spcBef>
                <a:spcPts val="600"/>
              </a:spcBef>
              <a:buClr>
                <a:srgbClr val="00B0F0"/>
              </a:buClr>
            </a:pPr>
            <a:r>
              <a:rPr lang="en-US" sz="1100" dirty="0">
                <a:latin typeface="+mj-lt"/>
                <a:ea typeface="Tahoma" panose="020B0604030504040204" pitchFamily="34" charset="0"/>
                <a:cs typeface="Tahoma" panose="020B0604030504040204" pitchFamily="34" charset="0"/>
              </a:rPr>
              <a:t>The first Russian </a:t>
            </a:r>
            <a:r>
              <a:rPr lang="en-US" sz="1100" dirty="0" err="1">
                <a:latin typeface="+mj-lt"/>
                <a:ea typeface="Tahoma" panose="020B0604030504040204" pitchFamily="34" charset="0"/>
                <a:cs typeface="Tahoma" panose="020B0604030504040204" pitchFamily="34" charset="0"/>
              </a:rPr>
              <a:t>quadrivalent</a:t>
            </a:r>
            <a:r>
              <a:rPr lang="en-US" sz="1100" dirty="0">
                <a:latin typeface="+mj-lt"/>
                <a:ea typeface="Tahoma" panose="020B0604030504040204" pitchFamily="34" charset="0"/>
                <a:cs typeface="Tahoma" panose="020B0604030504040204" pitchFamily="34" charset="0"/>
              </a:rPr>
              <a:t> inactivated subunit influenza vaccine to protect against 4 flu virus strains, i.e. 2 virus </a:t>
            </a:r>
            <a:r>
              <a:rPr lang="ru-RU" sz="1100" dirty="0">
                <a:latin typeface="+mj-lt"/>
                <a:ea typeface="Tahoma" panose="020B0604030504040204" pitchFamily="34" charset="0"/>
                <a:cs typeface="Tahoma" panose="020B0604030504040204" pitchFamily="34" charset="0"/>
              </a:rPr>
              <a:t>А </a:t>
            </a:r>
            <a:r>
              <a:rPr lang="en-US" sz="1100" dirty="0">
                <a:latin typeface="+mj-lt"/>
                <a:ea typeface="Tahoma" panose="020B0604030504040204" pitchFamily="34" charset="0"/>
                <a:cs typeface="Tahoma" panose="020B0604030504040204" pitchFamily="34" charset="0"/>
              </a:rPr>
              <a:t>strains (A/H1N1 + A/H3N2), and 2 lineages of influenza B  virus(B/Yamagata + B/Victoria). It is preservative-free, and supplied </a:t>
            </a:r>
            <a:r>
              <a:rPr lang="en-US" sz="1100" dirty="0" smtClean="0">
                <a:latin typeface="+mj-lt"/>
                <a:ea typeface="Tahoma" panose="020B0604030504040204" pitchFamily="34" charset="0"/>
                <a:cs typeface="Tahoma" panose="020B0604030504040204" pitchFamily="34" charset="0"/>
              </a:rPr>
              <a:t/>
            </a:r>
            <a:br>
              <a:rPr lang="en-US" sz="1100" dirty="0" smtClean="0">
                <a:latin typeface="+mj-lt"/>
                <a:ea typeface="Tahoma" panose="020B0604030504040204" pitchFamily="34" charset="0"/>
                <a:cs typeface="Tahoma" panose="020B0604030504040204" pitchFamily="34" charset="0"/>
              </a:rPr>
            </a:br>
            <a:r>
              <a:rPr lang="en-US" sz="1100" dirty="0" smtClean="0">
                <a:latin typeface="+mj-lt"/>
                <a:ea typeface="Tahoma" panose="020B0604030504040204" pitchFamily="34" charset="0"/>
                <a:cs typeface="Tahoma" panose="020B0604030504040204" pitchFamily="34" charset="0"/>
              </a:rPr>
              <a:t>in </a:t>
            </a:r>
            <a:r>
              <a:rPr lang="en-US" sz="1100" dirty="0">
                <a:latin typeface="+mj-lt"/>
                <a:ea typeface="Tahoma" panose="020B0604030504040204" pitchFamily="34" charset="0"/>
                <a:cs typeface="Tahoma" panose="020B0604030504040204" pitchFamily="34" charset="0"/>
              </a:rPr>
              <a:t>pre-filled syringes.</a:t>
            </a:r>
            <a:endParaRPr lang="ru-RU" sz="1100" dirty="0">
              <a:latin typeface="+mj-lt"/>
              <a:ea typeface="Tahoma" panose="020B0604030504040204" pitchFamily="34" charset="0"/>
              <a:cs typeface="Tahoma" panose="020B0604030504040204" pitchFamily="34" charset="0"/>
            </a:endParaRPr>
          </a:p>
        </p:txBody>
      </p:sp>
      <p:sp>
        <p:nvSpPr>
          <p:cNvPr id="76" name="Прямоугольник 75"/>
          <p:cNvSpPr/>
          <p:nvPr/>
        </p:nvSpPr>
        <p:spPr>
          <a:xfrm>
            <a:off x="662458" y="5114153"/>
            <a:ext cx="2972289" cy="215444"/>
          </a:xfrm>
          <a:prstGeom prst="rect">
            <a:avLst/>
          </a:prstGeom>
        </p:spPr>
        <p:txBody>
          <a:bodyPr wrap="none">
            <a:spAutoFit/>
          </a:bodyPr>
          <a:lstStyle/>
          <a:p>
            <a:r>
              <a:rPr lang="en-US" sz="800" dirty="0">
                <a:latin typeface="+mj-lt"/>
              </a:rPr>
              <a:t>(Influenza vaccine [inactivated] + </a:t>
            </a:r>
            <a:r>
              <a:rPr lang="en-US" sz="800" dirty="0" err="1">
                <a:latin typeface="+mj-lt"/>
              </a:rPr>
              <a:t>Azoximer</a:t>
            </a:r>
            <a:r>
              <a:rPr lang="en-US" sz="800" dirty="0">
                <a:latin typeface="+mj-lt"/>
              </a:rPr>
              <a:t> bromide)</a:t>
            </a:r>
            <a:endParaRPr lang="ru-RU" sz="800" dirty="0">
              <a:latin typeface="+mj-lt"/>
            </a:endParaRPr>
          </a:p>
        </p:txBody>
      </p:sp>
      <p:sp>
        <p:nvSpPr>
          <p:cNvPr id="78" name="object 17"/>
          <p:cNvSpPr txBox="1"/>
          <p:nvPr/>
        </p:nvSpPr>
        <p:spPr>
          <a:xfrm>
            <a:off x="519262" y="2742694"/>
            <a:ext cx="6059109" cy="1660667"/>
          </a:xfrm>
          <a:prstGeom prst="rect">
            <a:avLst/>
          </a:prstGeom>
          <a:solidFill>
            <a:schemeClr val="bg1"/>
          </a:solidFill>
          <a:ln w="25399">
            <a:solidFill>
              <a:srgbClr val="00587C"/>
            </a:solidFill>
            <a:miter lim="800000"/>
          </a:ln>
        </p:spPr>
        <p:txBody>
          <a:bodyPr vert="horz" wrap="square" lIns="0" tIns="0" rIns="0" bIns="0" rtlCol="0">
            <a:noAutofit/>
          </a:bodyPr>
          <a:lstStyle/>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p:txBody>
      </p:sp>
      <p:pic>
        <p:nvPicPr>
          <p:cNvPr id="79" name="Picture 2" descr="C:\Users\O.Muminova\Desktop\гриппол-плюс.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063" t="23807" r="4399" b="6900"/>
          <a:stretch/>
        </p:blipFill>
        <p:spPr bwMode="auto">
          <a:xfrm>
            <a:off x="4510886" y="3152866"/>
            <a:ext cx="1981967" cy="1232998"/>
          </a:xfrm>
          <a:prstGeom prst="rect">
            <a:avLst/>
          </a:prstGeom>
          <a:noFill/>
          <a:extLst>
            <a:ext uri="{909E8E84-426E-40DD-AFC4-6F175D3DCCD1}">
              <a14:hiddenFill xmlns:a14="http://schemas.microsoft.com/office/drawing/2010/main">
                <a:solidFill>
                  <a:srgbClr val="FFFFFF"/>
                </a:solidFill>
              </a14:hiddenFill>
            </a:ext>
          </a:extLst>
        </p:spPr>
      </p:pic>
      <p:sp>
        <p:nvSpPr>
          <p:cNvPr id="80" name="Прямоугольник 79"/>
          <p:cNvSpPr/>
          <p:nvPr/>
        </p:nvSpPr>
        <p:spPr>
          <a:xfrm>
            <a:off x="662458" y="3287817"/>
            <a:ext cx="5254090" cy="215444"/>
          </a:xfrm>
          <a:prstGeom prst="rect">
            <a:avLst/>
          </a:prstGeom>
        </p:spPr>
        <p:txBody>
          <a:bodyPr wrap="square">
            <a:spAutoFit/>
          </a:bodyPr>
          <a:lstStyle/>
          <a:p>
            <a:r>
              <a:rPr lang="en-US" sz="800" dirty="0">
                <a:latin typeface="+mj-lt"/>
              </a:rPr>
              <a:t>(Influenza vaccine [inactivated] + </a:t>
            </a:r>
            <a:r>
              <a:rPr lang="en-US" sz="800" dirty="0" err="1">
                <a:latin typeface="+mj-lt"/>
              </a:rPr>
              <a:t>Azoximer</a:t>
            </a:r>
            <a:r>
              <a:rPr lang="en-US" sz="800" dirty="0">
                <a:latin typeface="+mj-lt"/>
              </a:rPr>
              <a:t> bromide)</a:t>
            </a:r>
            <a:endParaRPr lang="ru-RU" sz="800" dirty="0">
              <a:latin typeface="+mj-lt"/>
            </a:endParaRPr>
          </a:p>
        </p:txBody>
      </p:sp>
      <p:sp>
        <p:nvSpPr>
          <p:cNvPr id="81" name="Текст 30"/>
          <p:cNvSpPr txBox="1">
            <a:spLocks/>
          </p:cNvSpPr>
          <p:nvPr/>
        </p:nvSpPr>
        <p:spPr>
          <a:xfrm>
            <a:off x="662458" y="2898114"/>
            <a:ext cx="3733842" cy="425754"/>
          </a:xfrm>
          <a:prstGeom prst="rect">
            <a:avLst/>
          </a:prstGeom>
        </p:spPr>
        <p:txBody>
          <a:bodyPr anchor="ctr"/>
          <a:lstStyle>
            <a:lvl1pPr marL="0">
              <a:lnSpc>
                <a:spcPct val="90000"/>
              </a:lnSpc>
              <a:defRPr sz="3600" b="1" baseline="0">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kern="0" dirty="0" err="1">
                <a:solidFill>
                  <a:sysClr val="windowText" lastClr="000000"/>
                </a:solidFill>
                <a:latin typeface="+mj-lt"/>
              </a:rPr>
              <a:t>Grippol</a:t>
            </a:r>
            <a:r>
              <a:rPr lang="en-US" sz="2800" kern="0" baseline="30000" dirty="0">
                <a:solidFill>
                  <a:sysClr val="windowText" lastClr="000000"/>
                </a:solidFill>
                <a:latin typeface="+mj-lt"/>
              </a:rPr>
              <a:t>®</a:t>
            </a:r>
            <a:r>
              <a:rPr lang="en-US" sz="2800" kern="0" dirty="0">
                <a:solidFill>
                  <a:sysClr val="windowText" lastClr="000000"/>
                </a:solidFill>
                <a:latin typeface="+mj-lt"/>
              </a:rPr>
              <a:t> plus</a:t>
            </a:r>
            <a:endParaRPr lang="ru-RU" sz="2800" kern="0" dirty="0">
              <a:solidFill>
                <a:sysClr val="windowText" lastClr="000000"/>
              </a:solidFill>
              <a:latin typeface="+mj-lt"/>
            </a:endParaRPr>
          </a:p>
        </p:txBody>
      </p:sp>
      <p:sp>
        <p:nvSpPr>
          <p:cNvPr id="82" name="Прямоугольник 81"/>
          <p:cNvSpPr/>
          <p:nvPr/>
        </p:nvSpPr>
        <p:spPr>
          <a:xfrm>
            <a:off x="673944" y="3786841"/>
            <a:ext cx="3778673" cy="403353"/>
          </a:xfrm>
          <a:prstGeom prst="rect">
            <a:avLst/>
          </a:prstGeom>
        </p:spPr>
        <p:txBody>
          <a:bodyPr wrap="square" lIns="114465" tIns="57232" rIns="114465" bIns="57232">
            <a:spAutoFit/>
          </a:bodyPr>
          <a:lstStyle/>
          <a:p>
            <a:pPr marL="0" lvl="1">
              <a:lnSpc>
                <a:spcPct val="85000"/>
              </a:lnSpc>
              <a:spcBef>
                <a:spcPts val="600"/>
              </a:spcBef>
              <a:buClr>
                <a:srgbClr val="00B0F0"/>
              </a:buClr>
            </a:pPr>
            <a:r>
              <a:rPr lang="en-US" sz="1100" dirty="0">
                <a:latin typeface="+mj-lt"/>
                <a:ea typeface="Tahoma" panose="020B0604030504040204" pitchFamily="34" charset="0"/>
                <a:cs typeface="Tahoma" panose="020B0604030504040204" pitchFamily="34" charset="0"/>
              </a:rPr>
              <a:t>A Russian trivalent inactivated influenza vaccine, preservative-free, in pre-filled syringes</a:t>
            </a:r>
            <a:endParaRPr lang="ru-RU" sz="1100" dirty="0">
              <a:latin typeface="+mj-lt"/>
              <a:ea typeface="Tahoma" panose="020B0604030504040204" pitchFamily="34" charset="0"/>
              <a:cs typeface="Tahoma" panose="020B0604030504040204" pitchFamily="34" charset="0"/>
            </a:endParaRPr>
          </a:p>
        </p:txBody>
      </p:sp>
      <p:pic>
        <p:nvPicPr>
          <p:cNvPr id="40" name="Рисунок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55463" y="1428763"/>
            <a:ext cx="1350004" cy="1113667"/>
          </a:xfrm>
          <a:prstGeom prst="rect">
            <a:avLst/>
          </a:prstGeom>
        </p:spPr>
      </p:pic>
      <p:pic>
        <p:nvPicPr>
          <p:cNvPr id="3" name="Рисунок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10886" y="5357362"/>
            <a:ext cx="2014462" cy="1006891"/>
          </a:xfrm>
          <a:prstGeom prst="rect">
            <a:avLst/>
          </a:prstGeom>
        </p:spPr>
      </p:pic>
    </p:spTree>
    <p:extLst>
      <p:ext uri="{BB962C8B-B14F-4D97-AF65-F5344CB8AC3E}">
        <p14:creationId xmlns:p14="http://schemas.microsoft.com/office/powerpoint/2010/main" val="1554644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mddoor\design\Петровакс\#Дизайн внутренних материалов\Исходники\Упаковки\Petr2 (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34" t="11198" r="5507"/>
          <a:stretch/>
        </p:blipFill>
        <p:spPr bwMode="auto">
          <a:xfrm>
            <a:off x="829553" y="4033453"/>
            <a:ext cx="3060340" cy="193291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mddoor\design\BOEHRINGER INGELHEIM\#logo\BILogow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52510" y="4789537"/>
            <a:ext cx="1188132" cy="89078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mddoor\design\BOEHRINGER INGELHEIM\#logo\BILogow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7714" y="3349377"/>
            <a:ext cx="1188132" cy="890789"/>
          </a:xfrm>
          <a:prstGeom prst="rect">
            <a:avLst/>
          </a:prstGeom>
          <a:noFill/>
          <a:extLst>
            <a:ext uri="{909E8E84-426E-40DD-AFC4-6F175D3DCCD1}">
              <a14:hiddenFill xmlns:a14="http://schemas.microsoft.com/office/drawing/2010/main">
                <a:solidFill>
                  <a:srgbClr val="FFFFFF"/>
                </a:solidFill>
              </a14:hiddenFill>
            </a:ext>
          </a:extLst>
        </p:spPr>
      </p:pic>
      <p:sp>
        <p:nvSpPr>
          <p:cNvPr id="38" name="object 8"/>
          <p:cNvSpPr/>
          <p:nvPr/>
        </p:nvSpPr>
        <p:spPr>
          <a:xfrm>
            <a:off x="9484258" y="2410603"/>
            <a:ext cx="3636404" cy="3315038"/>
          </a:xfrm>
          <a:custGeom>
            <a:avLst/>
            <a:gdLst/>
            <a:ahLst/>
            <a:cxnLst/>
            <a:rect l="l" t="t" r="r" b="b"/>
            <a:pathLst>
              <a:path w="4262755" h="4184015">
                <a:moveTo>
                  <a:pt x="0" y="4183583"/>
                </a:moveTo>
                <a:lnTo>
                  <a:pt x="4262602" y="4183583"/>
                </a:lnTo>
                <a:lnTo>
                  <a:pt x="4262602" y="0"/>
                </a:lnTo>
                <a:lnTo>
                  <a:pt x="0" y="0"/>
                </a:lnTo>
                <a:lnTo>
                  <a:pt x="0" y="4183583"/>
                </a:lnTo>
                <a:close/>
              </a:path>
            </a:pathLst>
          </a:custGeom>
          <a:ln w="88900">
            <a:solidFill>
              <a:srgbClr val="00587C"/>
            </a:solidFill>
            <a:miter lim="800000"/>
          </a:ln>
        </p:spPr>
        <p:txBody>
          <a:bodyPr wrap="square" lIns="0" tIns="0" rIns="0" bIns="0" rtlCol="0"/>
          <a:lstStyle/>
          <a:p>
            <a:endParaRPr>
              <a:latin typeface="+mj-lt"/>
            </a:endParaRPr>
          </a:p>
        </p:txBody>
      </p:sp>
      <p:sp>
        <p:nvSpPr>
          <p:cNvPr id="3" name="Текст 2"/>
          <p:cNvSpPr>
            <a:spLocks noGrp="1"/>
          </p:cNvSpPr>
          <p:nvPr>
            <p:ph type="body" sz="quarter" idx="21"/>
          </p:nvPr>
        </p:nvSpPr>
        <p:spPr/>
        <p:txBody>
          <a:bodyPr/>
          <a:lstStyle/>
          <a:p>
            <a:r>
              <a:rPr lang="ru-RU" dirty="0" smtClean="0">
                <a:latin typeface="+mj-lt"/>
              </a:rPr>
              <a:t>0</a:t>
            </a:r>
            <a:r>
              <a:rPr lang="en-US" dirty="0" smtClean="0">
                <a:latin typeface="+mj-lt"/>
              </a:rPr>
              <a:t>4</a:t>
            </a:r>
            <a:endParaRPr lang="ru-RU" baseline="30000" dirty="0">
              <a:latin typeface="+mj-lt"/>
            </a:endParaRPr>
          </a:p>
        </p:txBody>
      </p:sp>
      <p:pic>
        <p:nvPicPr>
          <p:cNvPr id="5123" name="Picture 3" descr="\\mddoor\design\Петровакс\#Дизайн внутренних материалов\Исходники\Упаковки\в хорошем качестве\metalize_bo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4298" y="3205361"/>
            <a:ext cx="3028797" cy="1468528"/>
          </a:xfrm>
          <a:prstGeom prst="rect">
            <a:avLst/>
          </a:prstGeom>
          <a:noFill/>
          <a:extLst>
            <a:ext uri="{909E8E84-426E-40DD-AFC4-6F175D3DCCD1}">
              <a14:hiddenFill xmlns:a14="http://schemas.microsoft.com/office/drawing/2010/main">
                <a:solidFill>
                  <a:srgbClr val="FFFFFF"/>
                </a:solidFill>
              </a14:hiddenFill>
            </a:ext>
          </a:extLst>
        </p:spPr>
      </p:pic>
      <p:sp>
        <p:nvSpPr>
          <p:cNvPr id="17" name="Прямоугольник 16"/>
          <p:cNvSpPr/>
          <p:nvPr/>
        </p:nvSpPr>
        <p:spPr>
          <a:xfrm>
            <a:off x="6708719" y="0"/>
            <a:ext cx="6727900" cy="1333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3600" b="1" baseline="30000">
              <a:solidFill>
                <a:schemeClr val="accent1"/>
              </a:solidFill>
              <a:latin typeface="+mj-lt"/>
            </a:endParaRPr>
          </a:p>
        </p:txBody>
      </p:sp>
      <p:sp>
        <p:nvSpPr>
          <p:cNvPr id="18" name="Текст 4"/>
          <p:cNvSpPr txBox="1">
            <a:spLocks/>
          </p:cNvSpPr>
          <p:nvPr/>
        </p:nvSpPr>
        <p:spPr>
          <a:xfrm>
            <a:off x="6904689" y="144551"/>
            <a:ext cx="6437981" cy="1152599"/>
          </a:xfrm>
          <a:prstGeom prst="rect">
            <a:avLst/>
          </a:prstGeom>
          <a:ln>
            <a:noFill/>
          </a:ln>
        </p:spPr>
        <p:txBody>
          <a:bodyPr anchor="ctr"/>
          <a:lstStyle>
            <a:lvl1pPr marL="0" algn="r">
              <a:lnSpc>
                <a:spcPct val="90000"/>
              </a:lnSpc>
              <a:defRPr sz="3600" b="1" baseline="0">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lnSpc>
                <a:spcPct val="80000"/>
              </a:lnSpc>
            </a:pPr>
            <a:r>
              <a:rPr lang="en-US" sz="2600" kern="0" dirty="0">
                <a:solidFill>
                  <a:srgbClr val="00587C"/>
                </a:solidFill>
                <a:latin typeface="+mj-lt"/>
              </a:rPr>
              <a:t>INTERNATIONAL PROJECTS</a:t>
            </a:r>
            <a:endParaRPr lang="ru-RU" sz="2600" kern="0" dirty="0">
              <a:solidFill>
                <a:srgbClr val="00587C"/>
              </a:solidFill>
              <a:latin typeface="+mj-lt"/>
            </a:endParaRPr>
          </a:p>
          <a:p>
            <a:pPr algn="l">
              <a:lnSpc>
                <a:spcPct val="80000"/>
              </a:lnSpc>
            </a:pPr>
            <a:r>
              <a:rPr lang="en-US" sz="2000" kern="0" dirty="0">
                <a:solidFill>
                  <a:srgbClr val="00587C"/>
                </a:solidFill>
                <a:latin typeface="+mj-lt"/>
              </a:rPr>
              <a:t>LOCALIZED </a:t>
            </a:r>
            <a:r>
              <a:rPr lang="en-US" sz="2000" kern="0" dirty="0">
                <a:solidFill>
                  <a:srgbClr val="00587C"/>
                </a:solidFill>
              </a:rPr>
              <a:t>PHARMACEUTICALS</a:t>
            </a:r>
            <a:endParaRPr lang="ru-RU" sz="2000" kern="0" baseline="30000" dirty="0">
              <a:solidFill>
                <a:srgbClr val="00587C"/>
              </a:solidFill>
              <a:latin typeface="+mj-lt"/>
            </a:endParaRPr>
          </a:p>
        </p:txBody>
      </p:sp>
      <p:sp>
        <p:nvSpPr>
          <p:cNvPr id="19" name="object 5"/>
          <p:cNvSpPr/>
          <p:nvPr/>
        </p:nvSpPr>
        <p:spPr>
          <a:xfrm>
            <a:off x="842073" y="2386977"/>
            <a:ext cx="3061565" cy="3878723"/>
          </a:xfrm>
          <a:custGeom>
            <a:avLst/>
            <a:gdLst/>
            <a:ahLst/>
            <a:cxnLst/>
            <a:rect l="l" t="t" r="r" b="b"/>
            <a:pathLst>
              <a:path w="4262755" h="4184015">
                <a:moveTo>
                  <a:pt x="0" y="4183583"/>
                </a:moveTo>
                <a:lnTo>
                  <a:pt x="4262602" y="4183583"/>
                </a:lnTo>
                <a:lnTo>
                  <a:pt x="4262602" y="0"/>
                </a:lnTo>
                <a:lnTo>
                  <a:pt x="0" y="0"/>
                </a:lnTo>
                <a:lnTo>
                  <a:pt x="0" y="4183583"/>
                </a:lnTo>
                <a:close/>
              </a:path>
            </a:pathLst>
          </a:custGeom>
          <a:ln w="88900">
            <a:solidFill>
              <a:srgbClr val="00587C"/>
            </a:solidFill>
            <a:miter lim="800000"/>
          </a:ln>
        </p:spPr>
        <p:txBody>
          <a:bodyPr wrap="square" lIns="0" tIns="0" rIns="0" bIns="0" rtlCol="0"/>
          <a:lstStyle/>
          <a:p>
            <a:endParaRPr>
              <a:latin typeface="+mj-lt"/>
            </a:endParaRPr>
          </a:p>
        </p:txBody>
      </p:sp>
      <p:sp>
        <p:nvSpPr>
          <p:cNvPr id="22" name="object 9"/>
          <p:cNvSpPr/>
          <p:nvPr/>
        </p:nvSpPr>
        <p:spPr>
          <a:xfrm>
            <a:off x="418744" y="2881325"/>
            <a:ext cx="1609090" cy="810260"/>
          </a:xfrm>
          <a:custGeom>
            <a:avLst/>
            <a:gdLst/>
            <a:ahLst/>
            <a:cxnLst/>
            <a:rect l="l" t="t" r="r" b="b"/>
            <a:pathLst>
              <a:path w="1609089" h="810260">
                <a:moveTo>
                  <a:pt x="0" y="810006"/>
                </a:moveTo>
                <a:lnTo>
                  <a:pt x="1608747" y="810006"/>
                </a:lnTo>
                <a:lnTo>
                  <a:pt x="1608747" y="0"/>
                </a:lnTo>
                <a:lnTo>
                  <a:pt x="0" y="0"/>
                </a:lnTo>
                <a:lnTo>
                  <a:pt x="0" y="810006"/>
                </a:lnTo>
                <a:close/>
              </a:path>
            </a:pathLst>
          </a:custGeom>
          <a:solidFill>
            <a:srgbClr val="FFFFFF"/>
          </a:solidFill>
        </p:spPr>
        <p:txBody>
          <a:bodyPr wrap="square" lIns="0" tIns="0" rIns="0" bIns="0" rtlCol="0"/>
          <a:lstStyle/>
          <a:p>
            <a:endParaRPr>
              <a:latin typeface="+mj-lt"/>
            </a:endParaRPr>
          </a:p>
        </p:txBody>
      </p:sp>
      <p:sp>
        <p:nvSpPr>
          <p:cNvPr id="25" name="object 7"/>
          <p:cNvSpPr/>
          <p:nvPr/>
        </p:nvSpPr>
        <p:spPr>
          <a:xfrm>
            <a:off x="1671390" y="516712"/>
            <a:ext cx="5010150" cy="2040577"/>
          </a:xfrm>
          <a:custGeom>
            <a:avLst/>
            <a:gdLst/>
            <a:ahLst/>
            <a:cxnLst/>
            <a:rect l="l" t="t" r="r" b="b"/>
            <a:pathLst>
              <a:path w="5010150" h="2783204">
                <a:moveTo>
                  <a:pt x="0" y="2782595"/>
                </a:moveTo>
                <a:lnTo>
                  <a:pt x="5010099" y="2782595"/>
                </a:lnTo>
                <a:lnTo>
                  <a:pt x="5010099" y="0"/>
                </a:lnTo>
                <a:lnTo>
                  <a:pt x="0" y="0"/>
                </a:lnTo>
                <a:lnTo>
                  <a:pt x="0" y="2782595"/>
                </a:lnTo>
                <a:close/>
              </a:path>
            </a:pathLst>
          </a:custGeom>
          <a:solidFill>
            <a:schemeClr val="bg1"/>
          </a:solidFill>
          <a:ln w="25400">
            <a:solidFill>
              <a:srgbClr val="00587C"/>
            </a:solidFill>
            <a:miter lim="800000"/>
          </a:ln>
        </p:spPr>
        <p:txBody>
          <a:bodyPr wrap="square" lIns="0" tIns="0" rIns="0" bIns="0" rtlCol="0"/>
          <a:lstStyle/>
          <a:p>
            <a:endParaRPr>
              <a:latin typeface="+mj-lt"/>
            </a:endParaRPr>
          </a:p>
        </p:txBody>
      </p:sp>
      <p:sp>
        <p:nvSpPr>
          <p:cNvPr id="26" name="object 17"/>
          <p:cNvSpPr txBox="1"/>
          <p:nvPr/>
        </p:nvSpPr>
        <p:spPr>
          <a:xfrm>
            <a:off x="6912865" y="1333153"/>
            <a:ext cx="6511036" cy="1564211"/>
          </a:xfrm>
          <a:prstGeom prst="rect">
            <a:avLst/>
          </a:prstGeom>
          <a:solidFill>
            <a:schemeClr val="bg1"/>
          </a:solidFill>
          <a:ln w="25399">
            <a:solidFill>
              <a:srgbClr val="00587C"/>
            </a:solidFill>
            <a:miter lim="800000"/>
          </a:ln>
        </p:spPr>
        <p:txBody>
          <a:bodyPr vert="horz" wrap="square" lIns="0" tIns="0" rIns="0" bIns="0" rtlCol="0">
            <a:spAutoFit/>
          </a:bodyPr>
          <a:lstStyle/>
          <a:p>
            <a:pPr marL="253365" marR="189865">
              <a:lnSpc>
                <a:spcPct val="107100"/>
              </a:lnSpc>
            </a:pPr>
            <a:endParaRPr lang="ru-RU" sz="1400">
              <a:latin typeface="+mj-lt"/>
              <a:cs typeface="Verdana"/>
            </a:endParaRPr>
          </a:p>
          <a:p>
            <a:pPr marL="253365" marR="189865">
              <a:lnSpc>
                <a:spcPct val="107100"/>
              </a:lnSpc>
            </a:pPr>
            <a:r>
              <a:rPr lang="ru-RU" sz="1400">
                <a:latin typeface="+mj-lt"/>
                <a:cs typeface="Verdana"/>
              </a:rPr>
              <a:t/>
            </a:r>
            <a:br>
              <a:rPr lang="ru-RU" sz="1400">
                <a:latin typeface="+mj-lt"/>
                <a:cs typeface="Verdana"/>
              </a:rPr>
            </a:br>
            <a:endParaRPr lang="ru-RU" sz="1400">
              <a:latin typeface="+mj-lt"/>
              <a:cs typeface="Verdana"/>
            </a:endParaRPr>
          </a:p>
          <a:p>
            <a:pPr marL="253365" marR="189865">
              <a:lnSpc>
                <a:spcPct val="107100"/>
              </a:lnSpc>
            </a:pPr>
            <a:endParaRPr lang="ru-RU" sz="1400">
              <a:latin typeface="+mj-lt"/>
              <a:cs typeface="Verdana"/>
            </a:endParaRPr>
          </a:p>
          <a:p>
            <a:pPr marL="253365" marR="189865">
              <a:lnSpc>
                <a:spcPct val="107100"/>
              </a:lnSpc>
            </a:pPr>
            <a:endParaRPr lang="ru-RU" sz="1400">
              <a:latin typeface="+mj-lt"/>
              <a:cs typeface="Verdana"/>
            </a:endParaRPr>
          </a:p>
          <a:p>
            <a:pPr marL="253365" marR="189865">
              <a:lnSpc>
                <a:spcPct val="107100"/>
              </a:lnSpc>
            </a:pPr>
            <a:endParaRPr lang="ru-RU" sz="1400">
              <a:latin typeface="+mj-lt"/>
              <a:cs typeface="Verdana"/>
            </a:endParaRPr>
          </a:p>
          <a:p>
            <a:pPr marL="253365" marR="189865">
              <a:lnSpc>
                <a:spcPct val="107100"/>
              </a:lnSpc>
            </a:pPr>
            <a:endParaRPr lang="ru-RU" sz="1100">
              <a:latin typeface="+mj-lt"/>
              <a:cs typeface="Verdana"/>
            </a:endParaRPr>
          </a:p>
        </p:txBody>
      </p:sp>
      <p:sp>
        <p:nvSpPr>
          <p:cNvPr id="27" name="Текст 30"/>
          <p:cNvSpPr txBox="1">
            <a:spLocks/>
          </p:cNvSpPr>
          <p:nvPr/>
        </p:nvSpPr>
        <p:spPr>
          <a:xfrm>
            <a:off x="231230" y="2845321"/>
            <a:ext cx="4032448" cy="576064"/>
          </a:xfrm>
          <a:prstGeom prst="rect">
            <a:avLst/>
          </a:prstGeom>
        </p:spPr>
        <p:txBody>
          <a:bodyPr anchor="ctr"/>
          <a:lstStyle>
            <a:lvl1pPr marL="0">
              <a:lnSpc>
                <a:spcPct val="90000"/>
              </a:lnSpc>
              <a:defRPr sz="3600" b="1" baseline="0">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de-DE" sz="2800" kern="0" dirty="0" err="1">
                <a:solidFill>
                  <a:sysClr val="windowText" lastClr="000000"/>
                </a:solidFill>
                <a:latin typeface="+mj-lt"/>
              </a:rPr>
              <a:t>Prevenar</a:t>
            </a:r>
            <a:r>
              <a:rPr lang="de-DE" sz="2800" kern="0" baseline="30000" dirty="0">
                <a:solidFill>
                  <a:sysClr val="windowText" lastClr="000000"/>
                </a:solidFill>
                <a:latin typeface="+mj-lt"/>
              </a:rPr>
              <a:t>®</a:t>
            </a:r>
            <a:r>
              <a:rPr lang="de-DE" sz="2800" kern="0" dirty="0">
                <a:solidFill>
                  <a:sysClr val="windowText" lastClr="000000"/>
                </a:solidFill>
                <a:latin typeface="+mj-lt"/>
              </a:rPr>
              <a:t> 13</a:t>
            </a:r>
            <a:endParaRPr lang="ru-RU" sz="2800" kern="0" dirty="0">
              <a:solidFill>
                <a:sysClr val="windowText" lastClr="000000"/>
              </a:solidFill>
              <a:latin typeface="+mj-lt"/>
            </a:endParaRPr>
          </a:p>
        </p:txBody>
      </p:sp>
      <p:sp>
        <p:nvSpPr>
          <p:cNvPr id="28" name="Текст 5"/>
          <p:cNvSpPr txBox="1">
            <a:spLocks/>
          </p:cNvSpPr>
          <p:nvPr/>
        </p:nvSpPr>
        <p:spPr>
          <a:xfrm>
            <a:off x="1887414" y="684818"/>
            <a:ext cx="4644516" cy="1704365"/>
          </a:xfrm>
          <a:prstGeom prst="rect">
            <a:avLst/>
          </a:prstGeom>
        </p:spPr>
        <p:txBody>
          <a:bodyPr anchor="ct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90000"/>
              </a:lnSpc>
              <a:spcBef>
                <a:spcPts val="400"/>
              </a:spcBef>
            </a:pPr>
            <a:r>
              <a:rPr lang="en-US" sz="1100" dirty="0"/>
              <a:t>A vaccine for prevention of pneumococcal infections caused by </a:t>
            </a:r>
            <a:r>
              <a:rPr lang="en-US" sz="1100" i="1" dirty="0"/>
              <a:t>Streptococcus pneumoniae</a:t>
            </a:r>
            <a:r>
              <a:rPr lang="en-US" sz="1100" dirty="0"/>
              <a:t>, serotypes 1, 3, 4, 5, 6A, 6B, 7F, 9V, 14, 18C, 19A, 19F, and 23F, such as sepsis, bacteremia, meningitis, pneumonia, and acute otitis media</a:t>
            </a:r>
            <a:r>
              <a:rPr lang="ru-RU" sz="1100" kern="0" dirty="0">
                <a:solidFill>
                  <a:sysClr val="windowText" lastClr="000000"/>
                </a:solidFill>
              </a:rPr>
              <a:t>.</a:t>
            </a:r>
          </a:p>
          <a:p>
            <a:pPr>
              <a:lnSpc>
                <a:spcPct val="90000"/>
              </a:lnSpc>
              <a:spcBef>
                <a:spcPts val="400"/>
              </a:spcBef>
            </a:pPr>
            <a:r>
              <a:rPr lang="en-US" sz="1100" dirty="0"/>
              <a:t>Indicated for subjects aged 2+ months without further age restrictions</a:t>
            </a:r>
            <a:r>
              <a:rPr lang="ru-RU" sz="1100" kern="0" dirty="0">
                <a:solidFill>
                  <a:sysClr val="windowText" lastClr="000000"/>
                </a:solidFill>
                <a:latin typeface="+mj-lt"/>
              </a:rPr>
              <a:t>. </a:t>
            </a:r>
          </a:p>
          <a:p>
            <a:pPr>
              <a:lnSpc>
                <a:spcPct val="90000"/>
              </a:lnSpc>
              <a:spcBef>
                <a:spcPts val="400"/>
              </a:spcBef>
            </a:pPr>
            <a:r>
              <a:rPr lang="en-US" sz="1100" dirty="0"/>
              <a:t>The finished dosage form is manufactured as a full-cycle process by </a:t>
            </a:r>
            <a:r>
              <a:rPr lang="en-US" sz="1100" dirty="0" smtClean="0"/>
              <a:t>Petrovax </a:t>
            </a:r>
            <a:r>
              <a:rPr lang="en-US" sz="1100" dirty="0"/>
              <a:t>in cooperation with Pfizer</a:t>
            </a:r>
            <a:r>
              <a:rPr lang="ru-RU" sz="1100" dirty="0"/>
              <a:t>.</a:t>
            </a:r>
            <a:endParaRPr lang="ru-RU" sz="1100" kern="0" dirty="0">
              <a:solidFill>
                <a:sysClr val="windowText" lastClr="000000"/>
              </a:solidFill>
              <a:latin typeface="+mj-lt"/>
            </a:endParaRPr>
          </a:p>
        </p:txBody>
      </p:sp>
      <p:sp>
        <p:nvSpPr>
          <p:cNvPr id="16" name="Прямоугольник 15"/>
          <p:cNvSpPr/>
          <p:nvPr/>
        </p:nvSpPr>
        <p:spPr>
          <a:xfrm>
            <a:off x="1059322" y="3313373"/>
            <a:ext cx="2196244" cy="338554"/>
          </a:xfrm>
          <a:prstGeom prst="rect">
            <a:avLst/>
          </a:prstGeom>
        </p:spPr>
        <p:txBody>
          <a:bodyPr wrap="square">
            <a:spAutoFit/>
          </a:bodyPr>
          <a:lstStyle/>
          <a:p>
            <a:pPr algn="r"/>
            <a:r>
              <a:rPr lang="ru-RU" sz="800" dirty="0">
                <a:latin typeface="+mj-lt"/>
              </a:rPr>
              <a:t>(</a:t>
            </a:r>
            <a:r>
              <a:rPr lang="en-US" sz="800" dirty="0"/>
              <a:t>13-valent polysaccharide adsorbed </a:t>
            </a:r>
            <a:r>
              <a:rPr lang="en-US" sz="800" dirty="0" err="1"/>
              <a:t>pneumococcalvaccine</a:t>
            </a:r>
            <a:r>
              <a:rPr lang="ru-RU" sz="800" dirty="0">
                <a:latin typeface="+mj-lt"/>
              </a:rPr>
              <a:t>)</a:t>
            </a:r>
          </a:p>
        </p:txBody>
      </p:sp>
      <p:pic>
        <p:nvPicPr>
          <p:cNvPr id="31" name="Picture 2" descr="\\mddoor\design\Петровакс\#Дизайн внутренних материалов\Исходники\Упаковки\в хорошем качестве\Actilize_box.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48932"/>
          <a:stretch/>
        </p:blipFill>
        <p:spPr bwMode="auto">
          <a:xfrm>
            <a:off x="4623718" y="3853433"/>
            <a:ext cx="2268251" cy="2302242"/>
          </a:xfrm>
          <a:prstGeom prst="rect">
            <a:avLst/>
          </a:prstGeom>
          <a:noFill/>
          <a:extLst>
            <a:ext uri="{909E8E84-426E-40DD-AFC4-6F175D3DCCD1}">
              <a14:hiddenFill xmlns:a14="http://schemas.microsoft.com/office/drawing/2010/main">
                <a:solidFill>
                  <a:srgbClr val="FFFFFF"/>
                </a:solidFill>
              </a14:hiddenFill>
            </a:ext>
          </a:extLst>
        </p:spPr>
      </p:pic>
      <p:sp>
        <p:nvSpPr>
          <p:cNvPr id="32" name="object 8"/>
          <p:cNvSpPr/>
          <p:nvPr/>
        </p:nvSpPr>
        <p:spPr>
          <a:xfrm>
            <a:off x="4407694" y="3166687"/>
            <a:ext cx="3636404" cy="3495058"/>
          </a:xfrm>
          <a:custGeom>
            <a:avLst/>
            <a:gdLst/>
            <a:ahLst/>
            <a:cxnLst/>
            <a:rect l="l" t="t" r="r" b="b"/>
            <a:pathLst>
              <a:path w="4262755" h="4184015">
                <a:moveTo>
                  <a:pt x="0" y="4183583"/>
                </a:moveTo>
                <a:lnTo>
                  <a:pt x="4262602" y="4183583"/>
                </a:lnTo>
                <a:lnTo>
                  <a:pt x="4262602" y="0"/>
                </a:lnTo>
                <a:lnTo>
                  <a:pt x="0" y="0"/>
                </a:lnTo>
                <a:lnTo>
                  <a:pt x="0" y="4183583"/>
                </a:lnTo>
                <a:close/>
              </a:path>
            </a:pathLst>
          </a:custGeom>
          <a:ln w="88900">
            <a:solidFill>
              <a:srgbClr val="00587C"/>
            </a:solidFill>
            <a:miter lim="800000"/>
          </a:ln>
        </p:spPr>
        <p:txBody>
          <a:bodyPr wrap="square" lIns="0" tIns="0" rIns="0" bIns="0" rtlCol="0"/>
          <a:lstStyle/>
          <a:p>
            <a:endParaRPr>
              <a:latin typeface="+mj-lt"/>
            </a:endParaRPr>
          </a:p>
        </p:txBody>
      </p:sp>
      <p:sp>
        <p:nvSpPr>
          <p:cNvPr id="33" name="object 17"/>
          <p:cNvSpPr txBox="1"/>
          <p:nvPr/>
        </p:nvSpPr>
        <p:spPr>
          <a:xfrm>
            <a:off x="5055766" y="6061495"/>
            <a:ext cx="7524836" cy="1284326"/>
          </a:xfrm>
          <a:prstGeom prst="rect">
            <a:avLst/>
          </a:prstGeom>
          <a:solidFill>
            <a:schemeClr val="bg1"/>
          </a:solidFill>
          <a:ln w="25399">
            <a:solidFill>
              <a:srgbClr val="00587C"/>
            </a:solidFill>
            <a:miter lim="800000"/>
          </a:ln>
        </p:spPr>
        <p:txBody>
          <a:bodyPr vert="horz" wrap="square" lIns="0" tIns="0" rIns="0" bIns="0" rtlCol="0">
            <a:spAutoFit/>
          </a:bodyPr>
          <a:lstStyle/>
          <a:p>
            <a:pPr marL="253365" marR="189865">
              <a:lnSpc>
                <a:spcPct val="107100"/>
              </a:lnSpc>
            </a:pPr>
            <a:endParaRPr lang="ru-RU" sz="1400" dirty="0">
              <a:latin typeface="+mj-lt"/>
              <a:cs typeface="Verdana"/>
            </a:endParaRPr>
          </a:p>
          <a:p>
            <a:pPr marL="253365" marR="189865">
              <a:lnSpc>
                <a:spcPct val="107100"/>
              </a:lnSpc>
            </a:pPr>
            <a:endParaRPr lang="ru-RU" sz="1400" dirty="0">
              <a:latin typeface="+mj-lt"/>
              <a:cs typeface="Verdana"/>
            </a:endParaRPr>
          </a:p>
          <a:p>
            <a:pPr marL="253365" marR="189865">
              <a:lnSpc>
                <a:spcPct val="107100"/>
              </a:lnSpc>
            </a:pPr>
            <a:endParaRPr lang="ru-RU" sz="1400" dirty="0">
              <a:latin typeface="+mj-lt"/>
              <a:cs typeface="Verdana"/>
            </a:endParaRPr>
          </a:p>
          <a:p>
            <a:pPr marL="253365" marR="189865">
              <a:lnSpc>
                <a:spcPct val="107100"/>
              </a:lnSpc>
            </a:pPr>
            <a:endParaRPr lang="ru-RU" sz="1400" dirty="0">
              <a:latin typeface="+mj-lt"/>
              <a:cs typeface="Verdana"/>
            </a:endParaRPr>
          </a:p>
          <a:p>
            <a:pPr marL="253365" marR="189865">
              <a:lnSpc>
                <a:spcPct val="107100"/>
              </a:lnSpc>
            </a:pPr>
            <a:r>
              <a:rPr lang="ru-RU" sz="1100" dirty="0">
                <a:latin typeface="+mj-lt"/>
                <a:cs typeface="Verdana"/>
              </a:rPr>
              <a:t/>
            </a:r>
            <a:br>
              <a:rPr lang="ru-RU" sz="1100" dirty="0">
                <a:latin typeface="+mj-lt"/>
                <a:cs typeface="Verdana"/>
              </a:rPr>
            </a:br>
            <a:endParaRPr lang="ru-RU" sz="1100" dirty="0">
              <a:latin typeface="+mj-lt"/>
              <a:cs typeface="Verdana"/>
            </a:endParaRPr>
          </a:p>
        </p:txBody>
      </p:sp>
      <p:sp>
        <p:nvSpPr>
          <p:cNvPr id="35" name="Текст 3"/>
          <p:cNvSpPr txBox="1">
            <a:spLocks/>
          </p:cNvSpPr>
          <p:nvPr/>
        </p:nvSpPr>
        <p:spPr>
          <a:xfrm>
            <a:off x="5235786" y="6069459"/>
            <a:ext cx="7236804" cy="1268399"/>
          </a:xfrm>
          <a:prstGeom prst="rect">
            <a:avLst/>
          </a:prstGeom>
        </p:spPr>
        <p:txBody>
          <a:bodyPr anchor="ct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90000"/>
              </a:lnSpc>
              <a:spcBef>
                <a:spcPts val="400"/>
              </a:spcBef>
            </a:pPr>
            <a:r>
              <a:rPr lang="en-US" sz="1100" kern="0" dirty="0">
                <a:solidFill>
                  <a:sysClr val="windowText" lastClr="000000"/>
                </a:solidFill>
              </a:rPr>
              <a:t>A </a:t>
            </a:r>
            <a:r>
              <a:rPr lang="en-US" sz="1100" dirty="0"/>
              <a:t>biotechnology thrombolytic agent to treat both myocardial infarction and ischemic stroke (which is major advantage and a unique evidence-based indication)</a:t>
            </a:r>
            <a:r>
              <a:rPr lang="ru-RU" sz="1100" kern="0" dirty="0">
                <a:solidFill>
                  <a:sysClr val="windowText" lastClr="000000"/>
                </a:solidFill>
                <a:latin typeface="+mj-lt"/>
              </a:rPr>
              <a:t>. </a:t>
            </a:r>
          </a:p>
          <a:p>
            <a:pPr>
              <a:lnSpc>
                <a:spcPct val="90000"/>
              </a:lnSpc>
              <a:spcBef>
                <a:spcPts val="400"/>
              </a:spcBef>
            </a:pPr>
            <a:r>
              <a:rPr lang="en-US" sz="1100" dirty="0"/>
              <a:t>Alteplase is the only thrombolytic medication indicated in patients with ischemic stroke within 4.5 hours following the onset of the symptoms.</a:t>
            </a:r>
          </a:p>
          <a:p>
            <a:pPr>
              <a:lnSpc>
                <a:spcPct val="90000"/>
              </a:lnSpc>
              <a:spcBef>
                <a:spcPts val="400"/>
              </a:spcBef>
            </a:pPr>
            <a:r>
              <a:rPr lang="en-US" sz="1100" dirty="0"/>
              <a:t>Manufacturer: </a:t>
            </a:r>
            <a:r>
              <a:rPr lang="en-US" sz="1100" dirty="0" smtClean="0"/>
              <a:t>Petrovax </a:t>
            </a:r>
            <a:r>
              <a:rPr lang="en-US" sz="1100" dirty="0"/>
              <a:t>in cooperation with Boehringer Ingelheim</a:t>
            </a:r>
            <a:r>
              <a:rPr lang="ru-RU" sz="1100" kern="0" dirty="0">
                <a:solidFill>
                  <a:sysClr val="windowText" lastClr="000000"/>
                </a:solidFill>
                <a:latin typeface="+mj-lt"/>
              </a:rPr>
              <a:t>.</a:t>
            </a:r>
          </a:p>
        </p:txBody>
      </p:sp>
      <p:sp>
        <p:nvSpPr>
          <p:cNvPr id="24" name="object 10"/>
          <p:cNvSpPr/>
          <p:nvPr/>
        </p:nvSpPr>
        <p:spPr>
          <a:xfrm>
            <a:off x="7432030" y="3313373"/>
            <a:ext cx="1609090" cy="810260"/>
          </a:xfrm>
          <a:custGeom>
            <a:avLst/>
            <a:gdLst/>
            <a:ahLst/>
            <a:cxnLst/>
            <a:rect l="l" t="t" r="r" b="b"/>
            <a:pathLst>
              <a:path w="1609090" h="810260">
                <a:moveTo>
                  <a:pt x="0" y="810006"/>
                </a:moveTo>
                <a:lnTo>
                  <a:pt x="1608747" y="810006"/>
                </a:lnTo>
                <a:lnTo>
                  <a:pt x="1608747" y="0"/>
                </a:lnTo>
                <a:lnTo>
                  <a:pt x="0" y="0"/>
                </a:lnTo>
                <a:lnTo>
                  <a:pt x="0" y="810006"/>
                </a:lnTo>
                <a:close/>
              </a:path>
            </a:pathLst>
          </a:custGeom>
          <a:solidFill>
            <a:srgbClr val="FFFFFF"/>
          </a:solidFill>
        </p:spPr>
        <p:txBody>
          <a:bodyPr wrap="square" lIns="0" tIns="0" rIns="0" bIns="0" rtlCol="0"/>
          <a:lstStyle/>
          <a:p>
            <a:endParaRPr>
              <a:latin typeface="+mj-lt"/>
            </a:endParaRPr>
          </a:p>
        </p:txBody>
      </p:sp>
      <p:sp>
        <p:nvSpPr>
          <p:cNvPr id="34" name="Текст 30"/>
          <p:cNvSpPr txBox="1">
            <a:spLocks/>
          </p:cNvSpPr>
          <p:nvPr/>
        </p:nvSpPr>
        <p:spPr>
          <a:xfrm>
            <a:off x="6099882" y="3457389"/>
            <a:ext cx="3348372" cy="576064"/>
          </a:xfrm>
          <a:prstGeom prst="rect">
            <a:avLst/>
          </a:prstGeom>
        </p:spPr>
        <p:txBody>
          <a:bodyPr anchor="ctr"/>
          <a:lstStyle>
            <a:lvl1pPr marL="0">
              <a:lnSpc>
                <a:spcPct val="90000"/>
              </a:lnSpc>
              <a:defRPr sz="3600" b="1" baseline="0">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ru-RU" sz="2800" kern="0" dirty="0" err="1">
                <a:solidFill>
                  <a:sysClr val="windowText" lastClr="000000"/>
                </a:solidFill>
                <a:latin typeface="+mj-lt"/>
              </a:rPr>
              <a:t>Actilyse</a:t>
            </a:r>
            <a:r>
              <a:rPr lang="ru-RU" sz="2800" kern="0" baseline="30000" dirty="0">
                <a:solidFill>
                  <a:sysClr val="windowText" lastClr="000000"/>
                </a:solidFill>
                <a:latin typeface="+mj-lt"/>
              </a:rPr>
              <a:t>®</a:t>
            </a:r>
          </a:p>
        </p:txBody>
      </p:sp>
      <p:sp>
        <p:nvSpPr>
          <p:cNvPr id="4" name="Текст 3"/>
          <p:cNvSpPr>
            <a:spLocks noGrp="1"/>
          </p:cNvSpPr>
          <p:nvPr>
            <p:ph type="body" sz="quarter" idx="4294967295"/>
          </p:nvPr>
        </p:nvSpPr>
        <p:spPr>
          <a:xfrm>
            <a:off x="6999982" y="1377095"/>
            <a:ext cx="6228692" cy="1476326"/>
          </a:xfrm>
          <a:prstGeom prst="rect">
            <a:avLst/>
          </a:prstGeom>
        </p:spPr>
        <p:txBody>
          <a:bodyPr anchor="ctr"/>
          <a:lstStyle/>
          <a:p>
            <a:pPr>
              <a:lnSpc>
                <a:spcPct val="90000"/>
              </a:lnSpc>
              <a:spcBef>
                <a:spcPts val="400"/>
              </a:spcBef>
            </a:pPr>
            <a:r>
              <a:rPr lang="en-US" sz="1100" dirty="0"/>
              <a:t>An innovative thrombolytic agent for the treatment of myocardial infarction. The only recommended single-injection, bolus-dose (for 5-10 seconds) thrombolytic agent in the world to be used in the emergency care setting in patients with acute myocardial infarction to provide medical aid within the shortest time possible</a:t>
            </a:r>
            <a:r>
              <a:rPr lang="ru-RU" sz="1100" dirty="0">
                <a:latin typeface="+mj-lt"/>
              </a:rPr>
              <a:t>. </a:t>
            </a:r>
          </a:p>
          <a:p>
            <a:pPr>
              <a:lnSpc>
                <a:spcPct val="90000"/>
              </a:lnSpc>
              <a:spcBef>
                <a:spcPts val="400"/>
              </a:spcBef>
            </a:pPr>
            <a:r>
              <a:rPr lang="en-US" sz="1100" dirty="0"/>
              <a:t>Currently, </a:t>
            </a:r>
            <a:r>
              <a:rPr lang="en-US" sz="1100" dirty="0" err="1"/>
              <a:t>tenecteplase</a:t>
            </a:r>
            <a:r>
              <a:rPr lang="en-US" sz="1100" dirty="0"/>
              <a:t> is one of the most thoroughly studied thrombolytics worldwide. </a:t>
            </a:r>
          </a:p>
          <a:p>
            <a:pPr>
              <a:lnSpc>
                <a:spcPct val="90000"/>
              </a:lnSpc>
              <a:spcBef>
                <a:spcPts val="400"/>
              </a:spcBef>
            </a:pPr>
            <a:r>
              <a:rPr lang="en-US" sz="1100" dirty="0"/>
              <a:t>Manufacturer: </a:t>
            </a:r>
            <a:r>
              <a:rPr lang="en-US" sz="1100" dirty="0" smtClean="0"/>
              <a:t>Petrovax </a:t>
            </a:r>
            <a:r>
              <a:rPr lang="en-US" sz="1100" dirty="0"/>
              <a:t>in cooperation with Boehringer Ingelheim</a:t>
            </a:r>
            <a:r>
              <a:rPr lang="ru-RU" sz="1100" dirty="0">
                <a:latin typeface="+mj-lt"/>
              </a:rPr>
              <a:t>.</a:t>
            </a:r>
          </a:p>
        </p:txBody>
      </p:sp>
      <p:sp>
        <p:nvSpPr>
          <p:cNvPr id="39" name="object 10"/>
          <p:cNvSpPr/>
          <p:nvPr/>
        </p:nvSpPr>
        <p:spPr>
          <a:xfrm>
            <a:off x="8728174" y="4717529"/>
            <a:ext cx="1609090" cy="810260"/>
          </a:xfrm>
          <a:custGeom>
            <a:avLst/>
            <a:gdLst/>
            <a:ahLst/>
            <a:cxnLst/>
            <a:rect l="l" t="t" r="r" b="b"/>
            <a:pathLst>
              <a:path w="1609090" h="810260">
                <a:moveTo>
                  <a:pt x="0" y="810006"/>
                </a:moveTo>
                <a:lnTo>
                  <a:pt x="1608747" y="810006"/>
                </a:lnTo>
                <a:lnTo>
                  <a:pt x="1608747" y="0"/>
                </a:lnTo>
                <a:lnTo>
                  <a:pt x="0" y="0"/>
                </a:lnTo>
                <a:lnTo>
                  <a:pt x="0" y="810006"/>
                </a:lnTo>
                <a:close/>
              </a:path>
            </a:pathLst>
          </a:custGeom>
          <a:solidFill>
            <a:srgbClr val="FFFFFF"/>
          </a:solidFill>
        </p:spPr>
        <p:txBody>
          <a:bodyPr wrap="square" lIns="0" tIns="0" rIns="0" bIns="0" rtlCol="0"/>
          <a:lstStyle/>
          <a:p>
            <a:endParaRPr>
              <a:latin typeface="+mj-lt"/>
            </a:endParaRPr>
          </a:p>
        </p:txBody>
      </p:sp>
      <p:sp>
        <p:nvSpPr>
          <p:cNvPr id="40" name="Текст 30"/>
          <p:cNvSpPr txBox="1">
            <a:spLocks/>
          </p:cNvSpPr>
          <p:nvPr/>
        </p:nvSpPr>
        <p:spPr>
          <a:xfrm>
            <a:off x="8367713" y="4871211"/>
            <a:ext cx="3348372" cy="576064"/>
          </a:xfrm>
          <a:prstGeom prst="rect">
            <a:avLst/>
          </a:prstGeom>
        </p:spPr>
        <p:txBody>
          <a:bodyPr anchor="ctr"/>
          <a:lstStyle>
            <a:lvl1pPr marL="0">
              <a:lnSpc>
                <a:spcPct val="90000"/>
              </a:lnSpc>
              <a:defRPr sz="3600" b="1" baseline="0">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cs-CZ" sz="2800" kern="0" dirty="0" err="1">
                <a:solidFill>
                  <a:sysClr val="windowText" lastClr="000000"/>
                </a:solidFill>
                <a:latin typeface="+mj-lt"/>
              </a:rPr>
              <a:t>Metalyse</a:t>
            </a:r>
            <a:r>
              <a:rPr lang="cs-CZ" sz="2800" kern="0" baseline="30000" dirty="0">
                <a:solidFill>
                  <a:sysClr val="windowText" lastClr="000000"/>
                </a:solidFill>
                <a:latin typeface="+mj-lt"/>
              </a:rPr>
              <a:t>®</a:t>
            </a:r>
            <a:endParaRPr lang="ru-RU" sz="2800" kern="0" baseline="30000" dirty="0">
              <a:solidFill>
                <a:sysClr val="windowText" lastClr="000000"/>
              </a:solidFill>
              <a:latin typeface="+mj-lt"/>
            </a:endParaRPr>
          </a:p>
        </p:txBody>
      </p:sp>
      <p:sp>
        <p:nvSpPr>
          <p:cNvPr id="12" name="Прямоугольник 11"/>
          <p:cNvSpPr/>
          <p:nvPr/>
        </p:nvSpPr>
        <p:spPr>
          <a:xfrm>
            <a:off x="9557371" y="5258169"/>
            <a:ext cx="949299" cy="215444"/>
          </a:xfrm>
          <a:prstGeom prst="rect">
            <a:avLst/>
          </a:prstGeom>
        </p:spPr>
        <p:txBody>
          <a:bodyPr wrap="none">
            <a:spAutoFit/>
          </a:bodyPr>
          <a:lstStyle/>
          <a:p>
            <a:r>
              <a:rPr lang="ru-RU" altLang="ru-RU" sz="800" dirty="0">
                <a:latin typeface="+mj-lt"/>
              </a:rPr>
              <a:t>(</a:t>
            </a:r>
            <a:r>
              <a:rPr lang="en-US" altLang="ru-RU" sz="800" dirty="0" err="1">
                <a:latin typeface="+mj-lt"/>
              </a:rPr>
              <a:t>Tenecteplase</a:t>
            </a:r>
            <a:r>
              <a:rPr lang="ru-RU" altLang="ru-RU" sz="800" dirty="0">
                <a:latin typeface="+mj-lt"/>
              </a:rPr>
              <a:t>)</a:t>
            </a:r>
            <a:endParaRPr lang="en-US" altLang="ru-RU" sz="800" dirty="0">
              <a:latin typeface="+mj-lt"/>
            </a:endParaRPr>
          </a:p>
        </p:txBody>
      </p:sp>
      <p:sp>
        <p:nvSpPr>
          <p:cNvPr id="11" name="Прямоугольник 10"/>
          <p:cNvSpPr/>
          <p:nvPr/>
        </p:nvSpPr>
        <p:spPr>
          <a:xfrm>
            <a:off x="6097297" y="3853433"/>
            <a:ext cx="745717" cy="215444"/>
          </a:xfrm>
          <a:prstGeom prst="rect">
            <a:avLst/>
          </a:prstGeom>
        </p:spPr>
        <p:txBody>
          <a:bodyPr wrap="none">
            <a:spAutoFit/>
          </a:bodyPr>
          <a:lstStyle/>
          <a:p>
            <a:r>
              <a:rPr lang="ru-RU" sz="800" dirty="0">
                <a:latin typeface="+mj-lt"/>
              </a:rPr>
              <a:t>(</a:t>
            </a:r>
            <a:r>
              <a:rPr lang="en-US" sz="800" dirty="0" err="1">
                <a:latin typeface="+mj-lt"/>
              </a:rPr>
              <a:t>Alteplase</a:t>
            </a:r>
            <a:r>
              <a:rPr lang="ru-RU" sz="800" dirty="0">
                <a:latin typeface="+mj-lt"/>
              </a:rPr>
              <a:t>)</a:t>
            </a:r>
          </a:p>
        </p:txBody>
      </p:sp>
      <p:pic>
        <p:nvPicPr>
          <p:cNvPr id="11266" name="Picture 2" descr="\\mddoor\design\Петровакс\#Дизайн внутренних материалов\Презентация\from client\для презентации от К\Pfizer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99482" y="5401605"/>
            <a:ext cx="972108" cy="575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484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Текст 22"/>
          <p:cNvSpPr>
            <a:spLocks noGrp="1"/>
          </p:cNvSpPr>
          <p:nvPr>
            <p:ph type="body" sz="quarter" idx="12"/>
          </p:nvPr>
        </p:nvSpPr>
        <p:spPr>
          <a:xfrm>
            <a:off x="699282" y="1548144"/>
            <a:ext cx="4191750" cy="656041"/>
          </a:xfrm>
        </p:spPr>
        <p:txBody>
          <a:bodyPr/>
          <a:lstStyle/>
          <a:p>
            <a:r>
              <a:rPr lang="en-US" sz="3200" dirty="0" smtClean="0"/>
              <a:t>R&amp;D</a:t>
            </a:r>
            <a:endParaRPr lang="ru-RU" sz="3200" dirty="0"/>
          </a:p>
        </p:txBody>
      </p:sp>
      <p:sp>
        <p:nvSpPr>
          <p:cNvPr id="15" name="Текст 14"/>
          <p:cNvSpPr>
            <a:spLocks noGrp="1"/>
          </p:cNvSpPr>
          <p:nvPr>
            <p:ph type="body" sz="quarter" idx="26"/>
          </p:nvPr>
        </p:nvSpPr>
        <p:spPr>
          <a:xfrm>
            <a:off x="9249055" y="927074"/>
            <a:ext cx="3671940" cy="1197264"/>
          </a:xfrm>
        </p:spPr>
        <p:txBody>
          <a:bodyPr/>
          <a:lstStyle/>
          <a:p>
            <a:pPr>
              <a:lnSpc>
                <a:spcPct val="100000"/>
              </a:lnSpc>
            </a:pPr>
            <a:r>
              <a:rPr lang="en-US" sz="1200" dirty="0"/>
              <a:t>An advanced search for promising candidate molecules with further preclinical evaluation of safety and potency</a:t>
            </a:r>
            <a:r>
              <a:rPr lang="ru-RU" sz="1200" dirty="0"/>
              <a:t>. </a:t>
            </a:r>
          </a:p>
          <a:p>
            <a:pPr>
              <a:lnSpc>
                <a:spcPct val="100000"/>
              </a:lnSpc>
            </a:pPr>
            <a:r>
              <a:rPr lang="en-US" sz="1200" dirty="0"/>
              <a:t>Mechanism-of-action studies in the disease pathogenesis setting for the products under </a:t>
            </a:r>
            <a:r>
              <a:rPr lang="en-US" sz="1200" dirty="0" smtClean="0"/>
              <a:t>development</a:t>
            </a:r>
            <a:r>
              <a:rPr lang="ru-RU" sz="1200" dirty="0" smtClean="0"/>
              <a:t>.</a:t>
            </a:r>
            <a:endParaRPr lang="ru-RU" sz="1200" dirty="0"/>
          </a:p>
          <a:p>
            <a:pPr>
              <a:lnSpc>
                <a:spcPct val="100000"/>
              </a:lnSpc>
            </a:pPr>
            <a:endParaRPr lang="ru-RU" sz="1200" dirty="0"/>
          </a:p>
          <a:p>
            <a:pPr>
              <a:lnSpc>
                <a:spcPct val="100000"/>
              </a:lnSpc>
            </a:pPr>
            <a:endParaRPr lang="ru-RU" sz="1200" dirty="0"/>
          </a:p>
        </p:txBody>
      </p:sp>
      <p:sp>
        <p:nvSpPr>
          <p:cNvPr id="17" name="Текст 16"/>
          <p:cNvSpPr>
            <a:spLocks noGrp="1"/>
          </p:cNvSpPr>
          <p:nvPr>
            <p:ph type="body" sz="quarter" idx="28"/>
          </p:nvPr>
        </p:nvSpPr>
        <p:spPr>
          <a:xfrm>
            <a:off x="9237062" y="3074781"/>
            <a:ext cx="3671940" cy="1197264"/>
          </a:xfrm>
        </p:spPr>
        <p:txBody>
          <a:bodyPr/>
          <a:lstStyle/>
          <a:p>
            <a:r>
              <a:rPr lang="en-US" sz="1200" dirty="0"/>
              <a:t>Preclinical safety and efficacy studies for medicinal products-to-be</a:t>
            </a:r>
            <a:r>
              <a:rPr lang="ru-RU" sz="1200" dirty="0"/>
              <a:t>.</a:t>
            </a:r>
          </a:p>
          <a:p>
            <a:r>
              <a:rPr lang="en-US" sz="1200" dirty="0"/>
              <a:t>The development of quality control techniques and production </a:t>
            </a:r>
            <a:r>
              <a:rPr lang="en-US" sz="1200" dirty="0" smtClean="0"/>
              <a:t>process</a:t>
            </a:r>
            <a:r>
              <a:rPr lang="ru-RU" sz="1200" dirty="0" smtClean="0"/>
              <a:t>.</a:t>
            </a:r>
            <a:endParaRPr lang="ru-RU" sz="1200" dirty="0"/>
          </a:p>
          <a:p>
            <a:endParaRPr lang="ru-RU" sz="1200" dirty="0"/>
          </a:p>
        </p:txBody>
      </p:sp>
      <p:sp>
        <p:nvSpPr>
          <p:cNvPr id="19" name="Текст 18"/>
          <p:cNvSpPr>
            <a:spLocks noGrp="1"/>
          </p:cNvSpPr>
          <p:nvPr>
            <p:ph type="body" sz="quarter" idx="30"/>
          </p:nvPr>
        </p:nvSpPr>
        <p:spPr>
          <a:xfrm>
            <a:off x="9233999" y="5019637"/>
            <a:ext cx="3671940" cy="1197264"/>
          </a:xfrm>
        </p:spPr>
        <p:txBody>
          <a:bodyPr/>
          <a:lstStyle/>
          <a:p>
            <a:r>
              <a:rPr lang="en-US" sz="1200" dirty="0">
                <a:solidFill>
                  <a:schemeClr val="tx1"/>
                </a:solidFill>
              </a:rPr>
              <a:t>Planning and management of GCP-compliant authorization clinical trials</a:t>
            </a:r>
            <a:r>
              <a:rPr lang="ru-RU" sz="1200" dirty="0">
                <a:solidFill>
                  <a:schemeClr val="tx1"/>
                </a:solidFill>
              </a:rPr>
              <a:t>. </a:t>
            </a:r>
            <a:r>
              <a:rPr lang="en-US" sz="1200" dirty="0">
                <a:solidFill>
                  <a:schemeClr val="tx1"/>
                </a:solidFill>
              </a:rPr>
              <a:t>Implementation of innovative technologies; optimization </a:t>
            </a:r>
            <a:r>
              <a:rPr lang="en-US" sz="1200" dirty="0" smtClean="0">
                <a:solidFill>
                  <a:schemeClr val="tx1"/>
                </a:solidFill>
              </a:rPr>
              <a:t/>
            </a:r>
            <a:br>
              <a:rPr lang="en-US" sz="1200" dirty="0" smtClean="0">
                <a:solidFill>
                  <a:schemeClr val="tx1"/>
                </a:solidFill>
              </a:rPr>
            </a:br>
            <a:r>
              <a:rPr lang="en-US" sz="1200" dirty="0" smtClean="0">
                <a:solidFill>
                  <a:schemeClr val="tx1"/>
                </a:solidFill>
              </a:rPr>
              <a:t>of </a:t>
            </a:r>
            <a:r>
              <a:rPr lang="en-US" sz="1200" dirty="0">
                <a:solidFill>
                  <a:schemeClr val="tx1"/>
                </a:solidFill>
              </a:rPr>
              <a:t>state-of-the-art processes; production </a:t>
            </a:r>
            <a:r>
              <a:rPr lang="en-US" sz="1200" dirty="0" smtClean="0">
                <a:solidFill>
                  <a:schemeClr val="tx1"/>
                </a:solidFill>
              </a:rPr>
              <a:t>scale-up</a:t>
            </a:r>
            <a:r>
              <a:rPr lang="ru-RU" sz="1200" dirty="0" smtClean="0">
                <a:solidFill>
                  <a:schemeClr val="tx1"/>
                </a:solidFill>
              </a:rPr>
              <a:t>.</a:t>
            </a:r>
            <a:endParaRPr lang="ru-RU" sz="1200" dirty="0">
              <a:solidFill>
                <a:schemeClr val="tx1"/>
              </a:solidFill>
            </a:endParaRPr>
          </a:p>
          <a:p>
            <a:endParaRPr lang="ru-RU" sz="1200" dirty="0">
              <a:solidFill>
                <a:schemeClr val="tx1"/>
              </a:solidFill>
            </a:endParaRPr>
          </a:p>
        </p:txBody>
      </p:sp>
      <p:sp>
        <p:nvSpPr>
          <p:cNvPr id="38" name="Прямоугольник 37"/>
          <p:cNvSpPr/>
          <p:nvPr/>
        </p:nvSpPr>
        <p:spPr>
          <a:xfrm>
            <a:off x="699282" y="3133353"/>
            <a:ext cx="3780420" cy="540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Текст 24"/>
          <p:cNvSpPr>
            <a:spLocks noGrp="1"/>
          </p:cNvSpPr>
          <p:nvPr>
            <p:ph type="body" sz="quarter" idx="20"/>
          </p:nvPr>
        </p:nvSpPr>
        <p:spPr>
          <a:xfrm>
            <a:off x="591270" y="4321485"/>
            <a:ext cx="4464496" cy="1721216"/>
          </a:xfrm>
        </p:spPr>
        <p:txBody>
          <a:bodyPr/>
          <a:lstStyle/>
          <a:p>
            <a:pPr>
              <a:spcBef>
                <a:spcPts val="600"/>
              </a:spcBef>
            </a:pPr>
            <a:r>
              <a:rPr lang="en-US" sz="1100" dirty="0" err="1" smtClean="0"/>
              <a:t>Petrovax</a:t>
            </a:r>
            <a:r>
              <a:rPr lang="en-US" sz="1100" dirty="0" smtClean="0"/>
              <a:t> </a:t>
            </a:r>
            <a:r>
              <a:rPr lang="en-US" sz="1100" dirty="0"/>
              <a:t>has an in-house certified state-of-the-art vivarium with four types of laboratory animals used for clinical trials of own pharmaceutical products and providing CRO </a:t>
            </a:r>
            <a:r>
              <a:rPr lang="en-US" sz="1100" dirty="0" smtClean="0"/>
              <a:t>services.</a:t>
            </a:r>
            <a:r>
              <a:rPr lang="ru-RU" sz="1100" dirty="0"/>
              <a:t> </a:t>
            </a:r>
            <a:r>
              <a:rPr lang="en-US" sz="1100" dirty="0" smtClean="0"/>
              <a:t>Specific</a:t>
            </a:r>
            <a:r>
              <a:rPr lang="en-US" sz="1100" dirty="0"/>
              <a:t> </a:t>
            </a:r>
            <a:r>
              <a:rPr lang="en-US" sz="1100" dirty="0" smtClean="0"/>
              <a:t>temperature/humidity </a:t>
            </a:r>
            <a:r>
              <a:rPr lang="en-US" sz="1100" dirty="0"/>
              <a:t>parameters and light conditions are maintained in the animals’ rooms to provide for keeping SPF mice and rats as well as common breeds of rabbits and Guinea pigs.</a:t>
            </a:r>
            <a:endParaRPr lang="ru-RU" sz="1100" dirty="0"/>
          </a:p>
          <a:p>
            <a:pPr>
              <a:spcBef>
                <a:spcPts val="600"/>
              </a:spcBef>
            </a:pPr>
            <a:r>
              <a:rPr lang="en-US" sz="1100" dirty="0" smtClean="0">
                <a:solidFill>
                  <a:schemeClr val="tx1"/>
                </a:solidFill>
              </a:rPr>
              <a:t>Preclinical </a:t>
            </a:r>
            <a:r>
              <a:rPr lang="en-US" sz="1100" dirty="0">
                <a:solidFill>
                  <a:schemeClr val="tx1"/>
                </a:solidFill>
              </a:rPr>
              <a:t>data from in-house studies make the foundation for marketing authorization applications for the products developed by </a:t>
            </a:r>
            <a:r>
              <a:rPr lang="en-US" sz="1100" dirty="0" smtClean="0">
                <a:solidFill>
                  <a:schemeClr val="tx1"/>
                </a:solidFill>
              </a:rPr>
              <a:t>Petrovax</a:t>
            </a:r>
            <a:r>
              <a:rPr lang="ru-RU" sz="1100" dirty="0" smtClean="0">
                <a:solidFill>
                  <a:schemeClr val="tx1"/>
                </a:solidFill>
              </a:rPr>
              <a:t>.  </a:t>
            </a:r>
            <a:r>
              <a:rPr lang="en-US" sz="1100" dirty="0">
                <a:solidFill>
                  <a:schemeClr val="tx1"/>
                </a:solidFill>
              </a:rPr>
              <a:t>The company’s</a:t>
            </a:r>
            <a:r>
              <a:rPr lang="ru-RU" sz="1100" dirty="0">
                <a:solidFill>
                  <a:schemeClr val="tx1"/>
                </a:solidFill>
              </a:rPr>
              <a:t> R</a:t>
            </a:r>
            <a:r>
              <a:rPr lang="en-US" sz="1100" dirty="0">
                <a:solidFill>
                  <a:schemeClr val="tx1"/>
                </a:solidFill>
              </a:rPr>
              <a:t>&amp;</a:t>
            </a:r>
            <a:r>
              <a:rPr lang="ru-RU" sz="1100" dirty="0">
                <a:solidFill>
                  <a:schemeClr val="tx1"/>
                </a:solidFill>
              </a:rPr>
              <a:t>D</a:t>
            </a:r>
            <a:r>
              <a:rPr lang="en-US" sz="1100" dirty="0">
                <a:solidFill>
                  <a:schemeClr val="tx1"/>
                </a:solidFill>
              </a:rPr>
              <a:t> units have been issued</a:t>
            </a:r>
            <a:r>
              <a:rPr lang="ru-RU" sz="1100" dirty="0">
                <a:solidFill>
                  <a:schemeClr val="tx1"/>
                </a:solidFill>
              </a:rPr>
              <a:t> ISO:9001</a:t>
            </a:r>
            <a:r>
              <a:rPr lang="en-US" sz="1100" dirty="0">
                <a:solidFill>
                  <a:schemeClr val="tx1"/>
                </a:solidFill>
              </a:rPr>
              <a:t> quality certificates</a:t>
            </a:r>
            <a:r>
              <a:rPr lang="ru-RU" sz="1100" dirty="0">
                <a:solidFill>
                  <a:schemeClr val="tx1"/>
                </a:solidFill>
              </a:rPr>
              <a:t>. </a:t>
            </a:r>
            <a:endParaRPr lang="ru-RU" sz="1100"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664" y="2881719"/>
            <a:ext cx="2473335" cy="1852672"/>
          </a:xfrm>
          <a:prstGeom prst="rect">
            <a:avLst/>
          </a:prstGeom>
        </p:spPr>
      </p:pic>
      <p:pic>
        <p:nvPicPr>
          <p:cNvPr id="28" name="Рисунок 1"/>
          <p:cNvPicPr>
            <a:picLocks noChangeAspect="1"/>
          </p:cNvPicPr>
          <p:nvPr/>
        </p:nvPicPr>
        <p:blipFill rotWithShape="1">
          <a:blip r:embed="rId3">
            <a:extLst>
              <a:ext uri="{28A0092B-C50C-407E-A947-70E740481C1C}">
                <a14:useLocalDpi xmlns:a14="http://schemas.microsoft.com/office/drawing/2010/main" val="0"/>
              </a:ext>
            </a:extLst>
          </a:blip>
          <a:srcRect l="615" t="7001" r="67098" b="16187"/>
          <a:stretch/>
        </p:blipFill>
        <p:spPr bwMode="auto">
          <a:xfrm>
            <a:off x="6698350" y="927074"/>
            <a:ext cx="2520000" cy="189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Текст 2"/>
          <p:cNvSpPr>
            <a:spLocks noGrp="1"/>
          </p:cNvSpPr>
          <p:nvPr>
            <p:ph type="body" sz="quarter" idx="21"/>
          </p:nvPr>
        </p:nvSpPr>
        <p:spPr>
          <a:xfrm>
            <a:off x="880946" y="865101"/>
            <a:ext cx="756084" cy="530647"/>
          </a:xfrm>
        </p:spPr>
        <p:txBody>
          <a:bodyPr/>
          <a:lstStyle/>
          <a:p>
            <a:r>
              <a:rPr lang="ru-RU" dirty="0" smtClean="0">
                <a:latin typeface="+mj-lt"/>
              </a:rPr>
              <a:t>05</a:t>
            </a:r>
            <a:endParaRPr lang="ru-RU" baseline="30000" dirty="0">
              <a:latin typeface="+mj-lt"/>
            </a:endParaRPr>
          </a:p>
        </p:txBody>
      </p:sp>
      <p:sp>
        <p:nvSpPr>
          <p:cNvPr id="4" name="Прямоугольник 3"/>
          <p:cNvSpPr/>
          <p:nvPr/>
        </p:nvSpPr>
        <p:spPr>
          <a:xfrm>
            <a:off x="699282" y="2001540"/>
            <a:ext cx="5558887" cy="938719"/>
          </a:xfrm>
          <a:prstGeom prst="rect">
            <a:avLst/>
          </a:prstGeom>
        </p:spPr>
        <p:txBody>
          <a:bodyPr wrap="square">
            <a:spAutoFit/>
          </a:bodyPr>
          <a:lstStyle/>
          <a:p>
            <a:pPr>
              <a:spcBef>
                <a:spcPts val="600"/>
              </a:spcBef>
            </a:pPr>
            <a:r>
              <a:rPr lang="en-US" sz="1100" dirty="0" err="1" smtClean="0"/>
              <a:t>Petrovax’s</a:t>
            </a:r>
            <a:r>
              <a:rPr lang="en-US" sz="1100" dirty="0" smtClean="0"/>
              <a:t> </a:t>
            </a:r>
            <a:r>
              <a:rPr lang="en-US" sz="1100" dirty="0"/>
              <a:t>development concept is based on branded products</a:t>
            </a:r>
            <a:r>
              <a:rPr lang="ru-RU" sz="1100" dirty="0"/>
              <a:t>. </a:t>
            </a:r>
            <a:r>
              <a:rPr lang="en-US" sz="1100" dirty="0" smtClean="0"/>
              <a:t>The </a:t>
            </a:r>
            <a:r>
              <a:rPr lang="en-US" sz="1100" dirty="0"/>
              <a:t>R&amp;D and Implementation Department structure provides for the molecule inception and the product lifecycle support from the idea to practical implementation. </a:t>
            </a:r>
            <a:r>
              <a:rPr lang="ru-RU" sz="1100" dirty="0"/>
              <a:t> </a:t>
            </a:r>
            <a:r>
              <a:rPr lang="en-US" sz="1100" dirty="0" smtClean="0"/>
              <a:t>Ad </a:t>
            </a:r>
            <a:r>
              <a:rPr lang="en-US" sz="1100" dirty="0"/>
              <a:t>hoc research involves leading local and foreign industry-specific scientific </a:t>
            </a:r>
            <a:r>
              <a:rPr lang="en-US" sz="1100" dirty="0" smtClean="0"/>
              <a:t>institutions.</a:t>
            </a:r>
            <a:endParaRPr lang="ru-RU" sz="1100" dirty="0"/>
          </a:p>
        </p:txBody>
      </p:sp>
      <p:sp>
        <p:nvSpPr>
          <p:cNvPr id="2" name="Прямоугольник 1"/>
          <p:cNvSpPr/>
          <p:nvPr/>
        </p:nvSpPr>
        <p:spPr>
          <a:xfrm>
            <a:off x="915306" y="4036157"/>
            <a:ext cx="2318583" cy="286232"/>
          </a:xfrm>
          <a:prstGeom prst="rect">
            <a:avLst/>
          </a:prstGeom>
        </p:spPr>
        <p:txBody>
          <a:bodyPr wrap="none">
            <a:spAutoFit/>
          </a:bodyPr>
          <a:lstStyle/>
          <a:p>
            <a:pPr marL="268288">
              <a:lnSpc>
                <a:spcPct val="90000"/>
              </a:lnSpc>
            </a:pPr>
            <a:r>
              <a:rPr lang="en-US" sz="1400" b="1" dirty="0" smtClean="0">
                <a:solidFill>
                  <a:schemeClr val="accent4"/>
                </a:solidFill>
              </a:rPr>
              <a:t>In-house vivarium</a:t>
            </a:r>
            <a:endParaRPr lang="ru-RU" sz="1400" b="1" dirty="0">
              <a:solidFill>
                <a:schemeClr val="accent4"/>
              </a:solidFill>
            </a:endParaRPr>
          </a:p>
        </p:txBody>
      </p:sp>
      <p:pic>
        <p:nvPicPr>
          <p:cNvPr id="13" name="Picture 4" descr="O:\Общие ресурсы\Фотографии\Виварий\small\IMG_799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8198" y="2924870"/>
            <a:ext cx="1436971" cy="109834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O:\Общие ресурсы\Фотографии\Виварий\small\IMG_796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7674" y="2924870"/>
            <a:ext cx="1524000" cy="109834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descr="O:\Общие ресурсы\Фотографии\Виварий\small\IMG_796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1735" y="2911929"/>
            <a:ext cx="1524000" cy="1111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804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Текст 22"/>
          <p:cNvSpPr>
            <a:spLocks noGrp="1"/>
          </p:cNvSpPr>
          <p:nvPr>
            <p:ph type="body" sz="quarter" idx="12"/>
          </p:nvPr>
        </p:nvSpPr>
        <p:spPr>
          <a:xfrm>
            <a:off x="720000" y="1837209"/>
            <a:ext cx="4731810" cy="1584176"/>
          </a:xfrm>
        </p:spPr>
        <p:txBody>
          <a:bodyPr/>
          <a:lstStyle/>
          <a:p>
            <a:r>
              <a:rPr lang="en-US" sz="3200" dirty="0"/>
              <a:t>Production</a:t>
            </a:r>
            <a:endParaRPr lang="ru-RU" sz="3200" dirty="0"/>
          </a:p>
        </p:txBody>
      </p:sp>
      <p:sp>
        <p:nvSpPr>
          <p:cNvPr id="10" name="Текст 9"/>
          <p:cNvSpPr>
            <a:spLocks noGrp="1"/>
          </p:cNvSpPr>
          <p:nvPr>
            <p:ph type="body" sz="quarter" idx="20"/>
          </p:nvPr>
        </p:nvSpPr>
        <p:spPr>
          <a:xfrm>
            <a:off x="720000" y="4508481"/>
            <a:ext cx="4371770" cy="1721216"/>
          </a:xfrm>
        </p:spPr>
        <p:txBody>
          <a:bodyPr/>
          <a:lstStyle/>
          <a:p>
            <a:r>
              <a:rPr lang="en-US" sz="1400" b="1" dirty="0" smtClean="0"/>
              <a:t>Petrovax</a:t>
            </a:r>
            <a:r>
              <a:rPr lang="ru-RU" sz="1400" b="1" dirty="0" smtClean="0"/>
              <a:t> </a:t>
            </a:r>
            <a:r>
              <a:rPr lang="en-US" sz="1400" dirty="0"/>
              <a:t>is a full-cycle pharmaceutical company</a:t>
            </a:r>
            <a:r>
              <a:rPr lang="ru-RU" sz="1400" dirty="0"/>
              <a:t>.</a:t>
            </a:r>
            <a:r>
              <a:rPr lang="en-US" sz="1400" dirty="0"/>
              <a:t> Manufacturing facilities are fully compliant with the applicable Russian and international GMP standards and ISO </a:t>
            </a:r>
            <a:r>
              <a:rPr lang="ru-RU" sz="1400" dirty="0"/>
              <a:t>9001:20</a:t>
            </a:r>
            <a:r>
              <a:rPr lang="en-US" sz="1400" dirty="0"/>
              <a:t>15</a:t>
            </a:r>
            <a:r>
              <a:rPr lang="ru-RU" sz="1400" dirty="0"/>
              <a:t> </a:t>
            </a:r>
            <a:r>
              <a:rPr lang="en-US" sz="1400" dirty="0"/>
              <a:t>(cleanliness class zoning, raw and other material, personnel, intermediate and finished product flows)</a:t>
            </a:r>
            <a:r>
              <a:rPr lang="ru-RU" sz="1400" dirty="0"/>
              <a:t>. </a:t>
            </a:r>
          </a:p>
        </p:txBody>
      </p:sp>
      <p:sp>
        <p:nvSpPr>
          <p:cNvPr id="27" name="Текст 26"/>
          <p:cNvSpPr>
            <a:spLocks noGrp="1"/>
          </p:cNvSpPr>
          <p:nvPr>
            <p:ph type="body" sz="quarter" idx="21"/>
          </p:nvPr>
        </p:nvSpPr>
        <p:spPr/>
        <p:txBody>
          <a:bodyPr/>
          <a:lstStyle/>
          <a:p>
            <a:r>
              <a:rPr lang="ru-RU" dirty="0" smtClean="0"/>
              <a:t>06</a:t>
            </a:r>
            <a:endParaRPr lang="ru-RU" dirty="0"/>
          </a:p>
        </p:txBody>
      </p:sp>
      <p:sp>
        <p:nvSpPr>
          <p:cNvPr id="15" name="Текст 14"/>
          <p:cNvSpPr>
            <a:spLocks noGrp="1"/>
          </p:cNvSpPr>
          <p:nvPr>
            <p:ph type="body" sz="quarter" idx="26"/>
          </p:nvPr>
        </p:nvSpPr>
        <p:spPr>
          <a:xfrm>
            <a:off x="9304706" y="5258163"/>
            <a:ext cx="3815956" cy="864096"/>
          </a:xfrm>
        </p:spPr>
        <p:txBody>
          <a:bodyPr/>
          <a:lstStyle/>
          <a:p>
            <a:r>
              <a:rPr lang="ru-RU" sz="1200" b="1" dirty="0"/>
              <a:t>1</a:t>
            </a:r>
            <a:r>
              <a:rPr lang="en-US" sz="1200" b="1" baseline="30000" dirty="0" err="1"/>
              <a:t>st</a:t>
            </a:r>
            <a:r>
              <a:rPr lang="en-US" sz="1200" b="1" dirty="0"/>
              <a:t> </a:t>
            </a:r>
            <a:r>
              <a:rPr lang="ru-RU" sz="1200" b="1" dirty="0" smtClean="0"/>
              <a:t> </a:t>
            </a:r>
            <a:r>
              <a:rPr lang="en-US" sz="1200" b="1" dirty="0" smtClean="0"/>
              <a:t>production line</a:t>
            </a:r>
            <a:r>
              <a:rPr lang="en-US" sz="1200" dirty="0" smtClean="0"/>
              <a:t>: </a:t>
            </a:r>
            <a:r>
              <a:rPr lang="en-US" sz="1200" dirty="0"/>
              <a:t>pre-filled syringe products</a:t>
            </a:r>
          </a:p>
          <a:p>
            <a:r>
              <a:rPr lang="en-US" sz="1200" b="1" dirty="0"/>
              <a:t>2</a:t>
            </a:r>
            <a:r>
              <a:rPr lang="en-US" sz="1200" b="1" baseline="30000" dirty="0"/>
              <a:t>nd</a:t>
            </a:r>
            <a:r>
              <a:rPr lang="en-US" sz="1200" b="1" dirty="0"/>
              <a:t> </a:t>
            </a:r>
            <a:r>
              <a:rPr lang="ru-RU" sz="1200" b="1" dirty="0" smtClean="0"/>
              <a:t> </a:t>
            </a:r>
            <a:r>
              <a:rPr lang="en-US" sz="1200" b="1" dirty="0" smtClean="0"/>
              <a:t>production line</a:t>
            </a:r>
            <a:r>
              <a:rPr lang="en-US" sz="1200" dirty="0" smtClean="0"/>
              <a:t>:</a:t>
            </a:r>
            <a:r>
              <a:rPr lang="ru-RU" sz="1200" dirty="0" smtClean="0"/>
              <a:t> </a:t>
            </a:r>
            <a:r>
              <a:rPr lang="en-US" sz="1200" dirty="0" err="1"/>
              <a:t>injectables</a:t>
            </a:r>
            <a:r>
              <a:rPr lang="en-US" sz="1200" dirty="0"/>
              <a:t> in ampoules and vials</a:t>
            </a:r>
          </a:p>
          <a:p>
            <a:r>
              <a:rPr lang="ru-RU" sz="1200" b="1" dirty="0"/>
              <a:t>3</a:t>
            </a:r>
            <a:r>
              <a:rPr lang="en-US" sz="1200" b="1" baseline="30000" dirty="0" err="1"/>
              <a:t>rd</a:t>
            </a:r>
            <a:r>
              <a:rPr lang="en-US" sz="1200" b="1" dirty="0"/>
              <a:t> </a:t>
            </a:r>
            <a:r>
              <a:rPr lang="ru-RU" sz="1200" b="1" dirty="0" smtClean="0"/>
              <a:t> </a:t>
            </a:r>
            <a:r>
              <a:rPr lang="en-US" sz="1200" b="1" dirty="0" smtClean="0"/>
              <a:t>production line</a:t>
            </a:r>
            <a:r>
              <a:rPr lang="en-US" sz="1200" dirty="0" smtClean="0"/>
              <a:t>: </a:t>
            </a:r>
            <a:r>
              <a:rPr lang="en-US" sz="1200" dirty="0"/>
              <a:t>APIs, semi-solid</a:t>
            </a:r>
            <a:r>
              <a:rPr lang="en-US" sz="1200" dirty="0" smtClean="0"/>
              <a:t>,</a:t>
            </a:r>
            <a:br>
              <a:rPr lang="en-US" sz="1200" dirty="0" smtClean="0"/>
            </a:br>
            <a:r>
              <a:rPr lang="en-US" sz="1200" dirty="0" smtClean="0"/>
              <a:t>and </a:t>
            </a:r>
            <a:r>
              <a:rPr lang="en-US" sz="1200" dirty="0"/>
              <a:t>solid dosage forms</a:t>
            </a:r>
            <a:endParaRPr lang="ru-RU" sz="1200" dirty="0"/>
          </a:p>
          <a:p>
            <a:endParaRPr lang="en-US" sz="1200" dirty="0"/>
          </a:p>
          <a:p>
            <a:endParaRPr lang="ru-RU" sz="1200" dirty="0"/>
          </a:p>
          <a:p>
            <a:endParaRPr lang="ru-RU" sz="1200" dirty="0"/>
          </a:p>
        </p:txBody>
      </p:sp>
      <p:sp>
        <p:nvSpPr>
          <p:cNvPr id="17" name="Текст 16"/>
          <p:cNvSpPr>
            <a:spLocks noGrp="1"/>
          </p:cNvSpPr>
          <p:nvPr>
            <p:ph type="body" sz="quarter" idx="28"/>
          </p:nvPr>
        </p:nvSpPr>
        <p:spPr>
          <a:xfrm>
            <a:off x="9304706" y="2989337"/>
            <a:ext cx="3671940" cy="1197264"/>
          </a:xfrm>
        </p:spPr>
        <p:txBody>
          <a:bodyPr/>
          <a:lstStyle/>
          <a:p>
            <a:r>
              <a:rPr lang="en-US" sz="1200" dirty="0"/>
              <a:t>The company manufactures active pharmaceutical ingredients (APIs) and liquid, semi-solid, and solid dosage forms in pre-filled syringes, ampoules, </a:t>
            </a:r>
            <a:r>
              <a:rPr lang="en-US" sz="1200" dirty="0" smtClean="0"/>
              <a:t>vials. </a:t>
            </a:r>
            <a:r>
              <a:rPr lang="en-US" sz="1200" dirty="0"/>
              <a:t>Its production capacities provide for releasing over 160 million shots of immunobiologicals a year</a:t>
            </a:r>
            <a:r>
              <a:rPr lang="ru-RU" sz="1200" dirty="0"/>
              <a:t>.</a:t>
            </a:r>
          </a:p>
        </p:txBody>
      </p:sp>
      <p:sp>
        <p:nvSpPr>
          <p:cNvPr id="19" name="Текст 18"/>
          <p:cNvSpPr>
            <a:spLocks noGrp="1"/>
          </p:cNvSpPr>
          <p:nvPr>
            <p:ph type="body" sz="quarter" idx="30"/>
          </p:nvPr>
        </p:nvSpPr>
        <p:spPr>
          <a:xfrm>
            <a:off x="9304706" y="793093"/>
            <a:ext cx="3959972" cy="1197264"/>
          </a:xfrm>
        </p:spPr>
        <p:txBody>
          <a:bodyPr/>
          <a:lstStyle/>
          <a:p>
            <a:r>
              <a:rPr lang="en-US" sz="1200" dirty="0"/>
              <a:t>The company’s state-of-the-art pharmaceutical manufacturing and warehousing complex was put in operation in Moscow Region in 2008 and is among Russia’s most advanced high-tech biopharmaceutical facilities</a:t>
            </a:r>
            <a:r>
              <a:rPr lang="ru-RU" sz="1200" dirty="0"/>
              <a:t>.</a:t>
            </a:r>
            <a:r>
              <a:rPr lang="en-US" sz="1200" dirty="0"/>
              <a:t> </a:t>
            </a:r>
            <a:r>
              <a:rPr lang="en-US" sz="1200" dirty="0" err="1" smtClean="0"/>
              <a:t>Petrovax</a:t>
            </a:r>
            <a:r>
              <a:rPr lang="en-US" sz="1200" dirty="0" smtClean="0"/>
              <a:t> </a:t>
            </a:r>
            <a:r>
              <a:rPr lang="en-US" sz="1200" dirty="0"/>
              <a:t>is the first Russian </a:t>
            </a:r>
            <a:r>
              <a:rPr lang="en-US" sz="1200" dirty="0" err="1"/>
              <a:t>immunobiological</a:t>
            </a:r>
            <a:r>
              <a:rPr lang="en-US" sz="1200" dirty="0"/>
              <a:t> manufacturer to be issued international GMP certificates by the state regulatory authorities of the EU (Slovakia) and </a:t>
            </a:r>
            <a:r>
              <a:rPr lang="en-US" sz="1200" dirty="0" smtClean="0"/>
              <a:t>Iran.</a:t>
            </a:r>
            <a:endParaRPr lang="ru-RU" sz="1200" dirty="0"/>
          </a:p>
        </p:txBody>
      </p:sp>
      <p:pic>
        <p:nvPicPr>
          <p:cNvPr id="16"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6812" y="2737308"/>
            <a:ext cx="1786685" cy="175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Рисунок 2"/>
          <p:cNvPicPr>
            <a:picLocks noChangeAspect="1"/>
          </p:cNvPicPr>
          <p:nvPr/>
        </p:nvPicPr>
        <p:blipFill rotWithShape="1">
          <a:blip r:embed="rId3" cstate="print">
            <a:extLst>
              <a:ext uri="{28A0092B-C50C-407E-A947-70E740481C1C}">
                <a14:useLocalDpi xmlns:a14="http://schemas.microsoft.com/office/drawing/2010/main" val="0"/>
              </a:ext>
            </a:extLst>
          </a:blip>
          <a:srcRect l="33734" t="1029" r="29199" b="1573"/>
          <a:stretch/>
        </p:blipFill>
        <p:spPr bwMode="auto">
          <a:xfrm>
            <a:off x="6711950" y="699247"/>
            <a:ext cx="2520000" cy="216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petrovax.ru/upload/resize_cache/iblock/dc1/666_436_1/dc11c5d52d8b0252a8fb2360dc53454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354" t="2201" r="6622" b="1007"/>
          <a:stretch/>
        </p:blipFill>
        <p:spPr bwMode="auto">
          <a:xfrm>
            <a:off x="6711950" y="4782536"/>
            <a:ext cx="2523763" cy="187138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80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Текст 22"/>
          <p:cNvSpPr>
            <a:spLocks noGrp="1"/>
          </p:cNvSpPr>
          <p:nvPr>
            <p:ph type="body" sz="quarter" idx="12"/>
          </p:nvPr>
        </p:nvSpPr>
        <p:spPr>
          <a:xfrm>
            <a:off x="720000" y="1837209"/>
            <a:ext cx="4731810" cy="1584176"/>
          </a:xfrm>
        </p:spPr>
        <p:txBody>
          <a:bodyPr/>
          <a:lstStyle/>
          <a:p>
            <a:r>
              <a:rPr lang="en-US" sz="3200" dirty="0"/>
              <a:t>Quality</a:t>
            </a:r>
            <a:endParaRPr lang="ru-RU" sz="3200" dirty="0"/>
          </a:p>
        </p:txBody>
      </p:sp>
      <p:sp>
        <p:nvSpPr>
          <p:cNvPr id="10" name="Текст 9"/>
          <p:cNvSpPr>
            <a:spLocks noGrp="1"/>
          </p:cNvSpPr>
          <p:nvPr>
            <p:ph type="body" sz="quarter" idx="20"/>
          </p:nvPr>
        </p:nvSpPr>
        <p:spPr>
          <a:xfrm>
            <a:off x="720000" y="4472477"/>
            <a:ext cx="4227754" cy="1721216"/>
          </a:xfrm>
        </p:spPr>
        <p:txBody>
          <a:bodyPr/>
          <a:lstStyle/>
          <a:p>
            <a:pPr>
              <a:spcBef>
                <a:spcPts val="600"/>
              </a:spcBef>
            </a:pPr>
            <a:r>
              <a:rPr lang="en-US" sz="1200" dirty="0" smtClean="0"/>
              <a:t>Petrovax </a:t>
            </a:r>
            <a:r>
              <a:rPr lang="en-US" sz="1200" dirty="0"/>
              <a:t>has an effective quality management system (QMS) in place, with an </a:t>
            </a:r>
            <a:r>
              <a:rPr lang="ru-RU" sz="1200" dirty="0"/>
              <a:t>ISO 9001:2015</a:t>
            </a:r>
            <a:r>
              <a:rPr lang="en-US" sz="1200" dirty="0"/>
              <a:t> certificate issued</a:t>
            </a:r>
            <a:r>
              <a:rPr lang="ru-RU" sz="1200" dirty="0"/>
              <a:t>. </a:t>
            </a:r>
          </a:p>
          <a:p>
            <a:pPr>
              <a:spcBef>
                <a:spcPts val="600"/>
              </a:spcBef>
            </a:pPr>
            <a:r>
              <a:rPr lang="en-US" sz="1200" dirty="0"/>
              <a:t>Importantly, QMS covers not only the production unit but also all other units, including the R&amp;D unit and the company’s </a:t>
            </a:r>
            <a:r>
              <a:rPr lang="en-US" sz="1200" dirty="0" smtClean="0"/>
              <a:t>office</a:t>
            </a:r>
            <a:r>
              <a:rPr lang="ru-RU" sz="1200" dirty="0" smtClean="0"/>
              <a:t>.</a:t>
            </a:r>
            <a:endParaRPr lang="ru-RU" sz="1200" dirty="0"/>
          </a:p>
        </p:txBody>
      </p:sp>
      <p:sp>
        <p:nvSpPr>
          <p:cNvPr id="27" name="Текст 26"/>
          <p:cNvSpPr>
            <a:spLocks noGrp="1"/>
          </p:cNvSpPr>
          <p:nvPr>
            <p:ph type="body" sz="quarter" idx="21"/>
          </p:nvPr>
        </p:nvSpPr>
        <p:spPr/>
        <p:txBody>
          <a:bodyPr/>
          <a:lstStyle/>
          <a:p>
            <a:r>
              <a:rPr lang="en-US" dirty="0" smtClean="0"/>
              <a:t>0</a:t>
            </a:r>
            <a:r>
              <a:rPr lang="ru-RU" dirty="0" smtClean="0"/>
              <a:t>7</a:t>
            </a:r>
            <a:endParaRPr lang="ru-RU" dirty="0"/>
          </a:p>
        </p:txBody>
      </p:sp>
      <p:sp>
        <p:nvSpPr>
          <p:cNvPr id="15" name="Текст 14"/>
          <p:cNvSpPr>
            <a:spLocks noGrp="1"/>
          </p:cNvSpPr>
          <p:nvPr>
            <p:ph type="body" sz="quarter" idx="26"/>
          </p:nvPr>
        </p:nvSpPr>
        <p:spPr>
          <a:xfrm>
            <a:off x="9304706" y="927977"/>
            <a:ext cx="3743948" cy="1809332"/>
          </a:xfrm>
        </p:spPr>
        <p:txBody>
          <a:bodyPr/>
          <a:lstStyle/>
          <a:p>
            <a:pPr marL="171450" indent="-171450">
              <a:spcBef>
                <a:spcPts val="600"/>
              </a:spcBef>
              <a:buClr>
                <a:schemeClr val="accent1"/>
              </a:buClr>
              <a:buFont typeface="Verdana" panose="020B0604030504040204" pitchFamily="34" charset="0"/>
              <a:buChar char="–"/>
            </a:pPr>
            <a:r>
              <a:rPr lang="en-US" sz="1200" dirty="0"/>
              <a:t>The QMS high-level performance is annually certified through a comprehensive audit by ISO certification </a:t>
            </a:r>
            <a:r>
              <a:rPr lang="en-US" sz="1200" dirty="0" smtClean="0"/>
              <a:t>authorities</a:t>
            </a:r>
            <a:r>
              <a:rPr lang="ru-RU" sz="1200" dirty="0" smtClean="0"/>
              <a:t>.</a:t>
            </a:r>
            <a:endParaRPr lang="ru-RU" sz="1200" dirty="0"/>
          </a:p>
          <a:p>
            <a:pPr marL="171450" indent="-171450">
              <a:spcBef>
                <a:spcPts val="600"/>
              </a:spcBef>
              <a:buClr>
                <a:schemeClr val="accent1"/>
              </a:buClr>
              <a:buFont typeface="Verdana" panose="020B0604030504040204" pitchFamily="34" charset="0"/>
              <a:buChar char="–"/>
            </a:pPr>
            <a:r>
              <a:rPr lang="en-US" sz="1200" dirty="0"/>
              <a:t>The document workflow system provides for keeping track of all actions by the employees engaged in product manufacturing and quality control, both </a:t>
            </a:r>
            <a:r>
              <a:rPr lang="en-US" sz="1200" dirty="0" smtClean="0"/>
              <a:t/>
            </a:r>
            <a:br>
              <a:rPr lang="en-US" sz="1200" dirty="0" smtClean="0"/>
            </a:br>
            <a:r>
              <a:rPr lang="en-US" sz="1200" dirty="0" smtClean="0"/>
              <a:t>in </a:t>
            </a:r>
            <a:r>
              <a:rPr lang="en-US" sz="1200" dirty="0"/>
              <a:t>real time and </a:t>
            </a:r>
            <a:r>
              <a:rPr lang="en-US" sz="1200" dirty="0" smtClean="0"/>
              <a:t>historically</a:t>
            </a:r>
            <a:r>
              <a:rPr lang="ru-RU" sz="1200" dirty="0" smtClean="0"/>
              <a:t>.</a:t>
            </a:r>
            <a:endParaRPr lang="ru-RU" sz="1200" dirty="0"/>
          </a:p>
        </p:txBody>
      </p:sp>
      <p:sp>
        <p:nvSpPr>
          <p:cNvPr id="17" name="Текст 16"/>
          <p:cNvSpPr>
            <a:spLocks noGrp="1"/>
          </p:cNvSpPr>
          <p:nvPr>
            <p:ph type="body" sz="quarter" idx="28"/>
          </p:nvPr>
        </p:nvSpPr>
        <p:spPr>
          <a:xfrm>
            <a:off x="9304706" y="3061345"/>
            <a:ext cx="3743948" cy="1197264"/>
          </a:xfrm>
        </p:spPr>
        <p:txBody>
          <a:bodyPr/>
          <a:lstStyle/>
          <a:p>
            <a:pPr marL="171450" indent="-171450">
              <a:spcBef>
                <a:spcPts val="600"/>
              </a:spcBef>
              <a:buClr>
                <a:schemeClr val="accent1"/>
              </a:buClr>
              <a:buFont typeface="Verdana" panose="020B0604030504040204" pitchFamily="34" charset="0"/>
              <a:buChar char="–"/>
            </a:pPr>
            <a:r>
              <a:rPr lang="en-US" sz="1200" dirty="0"/>
              <a:t>The company cooperates with approved raw and other material suppliers </a:t>
            </a:r>
            <a:r>
              <a:rPr lang="en-US" sz="1200" dirty="0" smtClean="0"/>
              <a:t>only</a:t>
            </a:r>
            <a:r>
              <a:rPr lang="ru-RU" sz="1200" dirty="0" smtClean="0"/>
              <a:t>. </a:t>
            </a:r>
            <a:endParaRPr lang="ru-RU" sz="1200" dirty="0"/>
          </a:p>
          <a:p>
            <a:pPr marL="171450" indent="-171450">
              <a:spcBef>
                <a:spcPts val="600"/>
              </a:spcBef>
              <a:buClr>
                <a:schemeClr val="accent1"/>
              </a:buClr>
              <a:buFont typeface="Verdana" panose="020B0604030504040204" pitchFamily="34" charset="0"/>
              <a:buChar char="–"/>
            </a:pPr>
            <a:r>
              <a:rPr lang="en-US" sz="1200" dirty="0"/>
              <a:t>The company has an automated training system in place: </a:t>
            </a:r>
            <a:r>
              <a:rPr lang="en-US" sz="1200" dirty="0" err="1"/>
              <a:t>WebTutor</a:t>
            </a:r>
            <a:r>
              <a:rPr lang="en-US" sz="1200" dirty="0"/>
              <a:t>, an education and professional development web portal, provides each employee with an individual QMS training and testing </a:t>
            </a:r>
            <a:r>
              <a:rPr lang="en-US" sz="1200" dirty="0" smtClean="0"/>
              <a:t>plan</a:t>
            </a:r>
            <a:r>
              <a:rPr lang="ru-RU" sz="1200" dirty="0" smtClean="0"/>
              <a:t>.</a:t>
            </a:r>
            <a:endParaRPr lang="ru-RU" sz="1200" dirty="0"/>
          </a:p>
        </p:txBody>
      </p:sp>
      <p:sp>
        <p:nvSpPr>
          <p:cNvPr id="19" name="Текст 18"/>
          <p:cNvSpPr>
            <a:spLocks noGrp="1"/>
          </p:cNvSpPr>
          <p:nvPr>
            <p:ph type="body" sz="quarter" idx="30"/>
          </p:nvPr>
        </p:nvSpPr>
        <p:spPr>
          <a:xfrm>
            <a:off x="9304706" y="4897549"/>
            <a:ext cx="3887964" cy="1197264"/>
          </a:xfrm>
        </p:spPr>
        <p:txBody>
          <a:bodyPr/>
          <a:lstStyle/>
          <a:p>
            <a:pPr marL="88900"/>
            <a:r>
              <a:rPr lang="en-US" sz="1200" dirty="0"/>
              <a:t>A pharmacovigilance system is in place at the company that is run in compliance with the applicable international and Russian regulatory guidelines. To provide for product safety control, the company’s pharmacovigilance responsible persons continuously monitor the relevant product efficacy and adverse event </a:t>
            </a:r>
            <a:r>
              <a:rPr lang="en-US" sz="1200" dirty="0" smtClean="0"/>
              <a:t>data</a:t>
            </a:r>
            <a:r>
              <a:rPr lang="ru-RU" sz="1200" dirty="0" smtClean="0"/>
              <a:t>.</a:t>
            </a:r>
            <a:endParaRPr lang="ru-RU" sz="1200" dirty="0"/>
          </a:p>
        </p:txBody>
      </p:sp>
      <p:pic>
        <p:nvPicPr>
          <p:cNvPr id="20" name="Рисунок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2962" y="2737309"/>
            <a:ext cx="1764532" cy="1589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mddoor\design\Петровакс\#Дизайн внутренних материалов\Презентация\from client\для презентации от К\выбрано\L100557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07" r="5745"/>
          <a:stretch/>
        </p:blipFill>
        <p:spPr bwMode="auto">
          <a:xfrm>
            <a:off x="6713358" y="4770000"/>
            <a:ext cx="2530395" cy="1872000"/>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2"/>
          <p:cNvPicPr>
            <a:picLocks noChangeAspect="1"/>
          </p:cNvPicPr>
          <p:nvPr/>
        </p:nvPicPr>
        <p:blipFill rotWithShape="1">
          <a:blip r:embed="rId5" cstate="print">
            <a:extLst>
              <a:ext uri="{28A0092B-C50C-407E-A947-70E740481C1C}">
                <a14:useLocalDpi xmlns:a14="http://schemas.microsoft.com/office/drawing/2010/main" val="0"/>
              </a:ext>
            </a:extLst>
          </a:blip>
          <a:srcRect l="29426" t="1042" r="28779" b="1833"/>
          <a:stretch/>
        </p:blipFill>
        <p:spPr bwMode="auto">
          <a:xfrm>
            <a:off x="6693973" y="2845321"/>
            <a:ext cx="2549780" cy="1853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http://ru.petrovax.com/upload/IMG_0882.jpg"/>
          <p:cNvPicPr>
            <a:picLocks noChangeAspect="1" noChangeArrowheads="1"/>
          </p:cNvPicPr>
          <p:nvPr/>
        </p:nvPicPr>
        <p:blipFill rotWithShape="1">
          <a:blip r:embed="rId6">
            <a:extLst>
              <a:ext uri="{28A0092B-C50C-407E-A947-70E740481C1C}">
                <a14:useLocalDpi xmlns:a14="http://schemas.microsoft.com/office/drawing/2010/main" val="0"/>
              </a:ext>
            </a:extLst>
          </a:blip>
          <a:srcRect l="6825" r="3457"/>
          <a:stretch/>
        </p:blipFill>
        <p:spPr bwMode="auto">
          <a:xfrm>
            <a:off x="6713358" y="937317"/>
            <a:ext cx="2506272" cy="1872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8" name="Рисунок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08089" y="4689563"/>
            <a:ext cx="2541337" cy="1972182"/>
          </a:xfrm>
          <a:prstGeom prst="rect">
            <a:avLst/>
          </a:prstGeom>
        </p:spPr>
      </p:pic>
    </p:spTree>
    <p:extLst>
      <p:ext uri="{BB962C8B-B14F-4D97-AF65-F5344CB8AC3E}">
        <p14:creationId xmlns:p14="http://schemas.microsoft.com/office/powerpoint/2010/main" val="711858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172" b="35640"/>
          <a:stretch/>
        </p:blipFill>
        <p:spPr bwMode="auto">
          <a:xfrm>
            <a:off x="4509746" y="271824"/>
            <a:ext cx="8530222" cy="4841750"/>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
        <p:nvSpPr>
          <p:cNvPr id="45" name="Прямоугольник 44"/>
          <p:cNvSpPr/>
          <p:nvPr/>
        </p:nvSpPr>
        <p:spPr>
          <a:xfrm>
            <a:off x="519262" y="3061345"/>
            <a:ext cx="4572508" cy="3096344"/>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Текст 13"/>
          <p:cNvSpPr>
            <a:spLocks noGrp="1"/>
          </p:cNvSpPr>
          <p:nvPr>
            <p:ph type="body" sz="quarter" idx="21"/>
          </p:nvPr>
        </p:nvSpPr>
        <p:spPr/>
        <p:txBody>
          <a:bodyPr/>
          <a:lstStyle/>
          <a:p>
            <a:r>
              <a:rPr lang="en-US" dirty="0" smtClean="0"/>
              <a:t>0</a:t>
            </a:r>
            <a:r>
              <a:rPr lang="ru-RU" dirty="0" smtClean="0"/>
              <a:t>8</a:t>
            </a:r>
            <a:endParaRPr lang="ru-RU" dirty="0"/>
          </a:p>
        </p:txBody>
      </p:sp>
      <p:sp>
        <p:nvSpPr>
          <p:cNvPr id="18" name="Прямоугольник 8"/>
          <p:cNvSpPr>
            <a:spLocks noChangeArrowheads="1"/>
          </p:cNvSpPr>
          <p:nvPr/>
        </p:nvSpPr>
        <p:spPr bwMode="auto">
          <a:xfrm>
            <a:off x="7092788" y="5437609"/>
            <a:ext cx="25562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itchFamily="2" charset="2"/>
              <a:buChar char="§"/>
              <a:defRPr sz="3200">
                <a:solidFill>
                  <a:srgbClr val="183884"/>
                </a:solidFill>
                <a:latin typeface="Tahoma" pitchFamily="34" charset="0"/>
              </a:defRPr>
            </a:lvl1pPr>
            <a:lvl2pPr marL="742950" indent="-285750">
              <a:spcBef>
                <a:spcPct val="20000"/>
              </a:spcBef>
              <a:buChar char="–"/>
              <a:defRPr sz="2800">
                <a:solidFill>
                  <a:srgbClr val="183884"/>
                </a:solidFill>
                <a:latin typeface="Tahoma" pitchFamily="34" charset="0"/>
              </a:defRPr>
            </a:lvl2pPr>
            <a:lvl3pPr marL="1143000" indent="-228600">
              <a:spcBef>
                <a:spcPct val="20000"/>
              </a:spcBef>
              <a:buFont typeface="Wingdings" pitchFamily="2" charset="2"/>
              <a:buChar char="§"/>
              <a:defRPr sz="2400">
                <a:solidFill>
                  <a:srgbClr val="183884"/>
                </a:solidFill>
                <a:latin typeface="Tahoma" pitchFamily="34" charset="0"/>
              </a:defRPr>
            </a:lvl3pPr>
            <a:lvl4pPr marL="1600200" indent="-228600">
              <a:spcBef>
                <a:spcPct val="20000"/>
              </a:spcBef>
              <a:buChar char="–"/>
              <a:defRPr sz="2000">
                <a:solidFill>
                  <a:srgbClr val="183884"/>
                </a:solidFill>
                <a:latin typeface="Tahoma" pitchFamily="34" charset="0"/>
              </a:defRPr>
            </a:lvl4pPr>
            <a:lvl5pPr marL="2057400" indent="-228600">
              <a:spcBef>
                <a:spcPct val="20000"/>
              </a:spcBef>
              <a:buChar char="»"/>
              <a:defRPr sz="2000">
                <a:solidFill>
                  <a:srgbClr val="183884"/>
                </a:solidFill>
                <a:latin typeface="Tahoma" pitchFamily="34" charset="0"/>
              </a:defRPr>
            </a:lvl5pPr>
            <a:lvl6pPr marL="2514600" indent="-228600" eaLnBrk="0" fontAlgn="base" hangingPunct="0">
              <a:spcBef>
                <a:spcPct val="20000"/>
              </a:spcBef>
              <a:spcAft>
                <a:spcPct val="0"/>
              </a:spcAft>
              <a:buChar char="»"/>
              <a:defRPr sz="2000">
                <a:solidFill>
                  <a:srgbClr val="183884"/>
                </a:solidFill>
                <a:latin typeface="Tahoma" pitchFamily="34" charset="0"/>
              </a:defRPr>
            </a:lvl6pPr>
            <a:lvl7pPr marL="2971800" indent="-228600" eaLnBrk="0" fontAlgn="base" hangingPunct="0">
              <a:spcBef>
                <a:spcPct val="20000"/>
              </a:spcBef>
              <a:spcAft>
                <a:spcPct val="0"/>
              </a:spcAft>
              <a:buChar char="»"/>
              <a:defRPr sz="2000">
                <a:solidFill>
                  <a:srgbClr val="183884"/>
                </a:solidFill>
                <a:latin typeface="Tahoma" pitchFamily="34" charset="0"/>
              </a:defRPr>
            </a:lvl7pPr>
            <a:lvl8pPr marL="3429000" indent="-228600" eaLnBrk="0" fontAlgn="base" hangingPunct="0">
              <a:spcBef>
                <a:spcPct val="20000"/>
              </a:spcBef>
              <a:spcAft>
                <a:spcPct val="0"/>
              </a:spcAft>
              <a:buChar char="»"/>
              <a:defRPr sz="2000">
                <a:solidFill>
                  <a:srgbClr val="183884"/>
                </a:solidFill>
                <a:latin typeface="Tahoma" pitchFamily="34" charset="0"/>
              </a:defRPr>
            </a:lvl8pPr>
            <a:lvl9pPr marL="3886200" indent="-228600" eaLnBrk="0" fontAlgn="base" hangingPunct="0">
              <a:spcBef>
                <a:spcPct val="20000"/>
              </a:spcBef>
              <a:spcAft>
                <a:spcPct val="0"/>
              </a:spcAft>
              <a:buChar char="»"/>
              <a:defRPr sz="2000">
                <a:solidFill>
                  <a:srgbClr val="183884"/>
                </a:solidFill>
                <a:latin typeface="Tahoma" pitchFamily="34" charset="0"/>
              </a:defRPr>
            </a:lvl9pPr>
          </a:lstStyle>
          <a:p>
            <a:pPr>
              <a:spcBef>
                <a:spcPct val="0"/>
              </a:spcBef>
              <a:buFontTx/>
              <a:buNone/>
            </a:pPr>
            <a:r>
              <a:rPr lang="en-US" altLang="ru-RU" sz="1400" dirty="0">
                <a:solidFill>
                  <a:srgbClr val="00B0F0"/>
                </a:solidFill>
                <a:latin typeface="+mj-lt"/>
              </a:rPr>
              <a:t>Russia’s largest cities</a:t>
            </a:r>
            <a:endParaRPr lang="ru-RU" altLang="ru-RU" sz="1400" dirty="0">
              <a:solidFill>
                <a:srgbClr val="00B0F0"/>
              </a:solidFill>
              <a:latin typeface="+mj-lt"/>
            </a:endParaRPr>
          </a:p>
        </p:txBody>
      </p:sp>
      <p:sp>
        <p:nvSpPr>
          <p:cNvPr id="20" name="Rectangle 3"/>
          <p:cNvSpPr txBox="1">
            <a:spLocks noChangeArrowheads="1"/>
          </p:cNvSpPr>
          <p:nvPr/>
        </p:nvSpPr>
        <p:spPr bwMode="auto">
          <a:xfrm>
            <a:off x="4684055" y="6373713"/>
            <a:ext cx="31750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Wingdings" pitchFamily="2" charset="2"/>
              <a:buChar char="§"/>
              <a:defRPr sz="3200">
                <a:solidFill>
                  <a:srgbClr val="183884"/>
                </a:solidFill>
                <a:latin typeface="Tahoma" pitchFamily="34" charset="0"/>
              </a:defRPr>
            </a:lvl1pPr>
            <a:lvl2pPr marL="742950" indent="-285750">
              <a:spcBef>
                <a:spcPct val="20000"/>
              </a:spcBef>
              <a:buChar char="–"/>
              <a:defRPr sz="2800">
                <a:solidFill>
                  <a:srgbClr val="183884"/>
                </a:solidFill>
                <a:latin typeface="Tahoma" pitchFamily="34" charset="0"/>
              </a:defRPr>
            </a:lvl2pPr>
            <a:lvl3pPr marL="1143000" indent="-228600">
              <a:spcBef>
                <a:spcPct val="20000"/>
              </a:spcBef>
              <a:buFont typeface="Wingdings" pitchFamily="2" charset="2"/>
              <a:buChar char="§"/>
              <a:defRPr sz="2400">
                <a:solidFill>
                  <a:srgbClr val="183884"/>
                </a:solidFill>
                <a:latin typeface="Tahoma" pitchFamily="34" charset="0"/>
              </a:defRPr>
            </a:lvl3pPr>
            <a:lvl4pPr marL="1600200" indent="-228600">
              <a:spcBef>
                <a:spcPct val="20000"/>
              </a:spcBef>
              <a:buChar char="–"/>
              <a:defRPr sz="2000">
                <a:solidFill>
                  <a:srgbClr val="183884"/>
                </a:solidFill>
                <a:latin typeface="Tahoma" pitchFamily="34" charset="0"/>
              </a:defRPr>
            </a:lvl4pPr>
            <a:lvl5pPr marL="2057400" indent="-228600">
              <a:spcBef>
                <a:spcPct val="20000"/>
              </a:spcBef>
              <a:buChar char="»"/>
              <a:defRPr sz="2000">
                <a:solidFill>
                  <a:srgbClr val="183884"/>
                </a:solidFill>
                <a:latin typeface="Tahoma" pitchFamily="34" charset="0"/>
              </a:defRPr>
            </a:lvl5pPr>
            <a:lvl6pPr marL="2514600" indent="-228600" eaLnBrk="0" fontAlgn="base" hangingPunct="0">
              <a:spcBef>
                <a:spcPct val="20000"/>
              </a:spcBef>
              <a:spcAft>
                <a:spcPct val="0"/>
              </a:spcAft>
              <a:buChar char="»"/>
              <a:defRPr sz="2000">
                <a:solidFill>
                  <a:srgbClr val="183884"/>
                </a:solidFill>
                <a:latin typeface="Tahoma" pitchFamily="34" charset="0"/>
              </a:defRPr>
            </a:lvl6pPr>
            <a:lvl7pPr marL="2971800" indent="-228600" eaLnBrk="0" fontAlgn="base" hangingPunct="0">
              <a:spcBef>
                <a:spcPct val="20000"/>
              </a:spcBef>
              <a:spcAft>
                <a:spcPct val="0"/>
              </a:spcAft>
              <a:buChar char="»"/>
              <a:defRPr sz="2000">
                <a:solidFill>
                  <a:srgbClr val="183884"/>
                </a:solidFill>
                <a:latin typeface="Tahoma" pitchFamily="34" charset="0"/>
              </a:defRPr>
            </a:lvl7pPr>
            <a:lvl8pPr marL="3429000" indent="-228600" eaLnBrk="0" fontAlgn="base" hangingPunct="0">
              <a:spcBef>
                <a:spcPct val="20000"/>
              </a:spcBef>
              <a:spcAft>
                <a:spcPct val="0"/>
              </a:spcAft>
              <a:buChar char="»"/>
              <a:defRPr sz="2000">
                <a:solidFill>
                  <a:srgbClr val="183884"/>
                </a:solidFill>
                <a:latin typeface="Tahoma" pitchFamily="34" charset="0"/>
              </a:defRPr>
            </a:lvl8pPr>
            <a:lvl9pPr marL="3886200" indent="-228600" eaLnBrk="0" fontAlgn="base" hangingPunct="0">
              <a:spcBef>
                <a:spcPct val="20000"/>
              </a:spcBef>
              <a:spcAft>
                <a:spcPct val="0"/>
              </a:spcAft>
              <a:buChar char="»"/>
              <a:defRPr sz="2000">
                <a:solidFill>
                  <a:srgbClr val="183884"/>
                </a:solidFill>
                <a:latin typeface="Tahoma" pitchFamily="34" charset="0"/>
              </a:defRPr>
            </a:lvl9pPr>
          </a:lstStyle>
          <a:p>
            <a:pPr>
              <a:spcBef>
                <a:spcPts val="600"/>
              </a:spcBef>
              <a:buClr>
                <a:srgbClr val="00B0F0"/>
              </a:buClr>
              <a:buNone/>
            </a:pPr>
            <a:r>
              <a:rPr lang="en-US" altLang="ru-RU" sz="800" b="1" dirty="0">
                <a:solidFill>
                  <a:srgbClr val="00587C"/>
                </a:solidFill>
                <a:latin typeface="+mj-lt"/>
              </a:rPr>
              <a:t>Belarus:</a:t>
            </a:r>
            <a:r>
              <a:rPr lang="ru-RU" altLang="ru-RU" sz="800" dirty="0">
                <a:solidFill>
                  <a:srgbClr val="00587C"/>
                </a:solidFill>
                <a:latin typeface="+mj-lt"/>
              </a:rPr>
              <a:t> </a:t>
            </a:r>
            <a:r>
              <a:rPr lang="en-US" altLang="ru-RU" sz="800" dirty="0">
                <a:solidFill>
                  <a:srgbClr val="00587C"/>
                </a:solidFill>
              </a:rPr>
              <a:t>in</a:t>
            </a:r>
            <a:r>
              <a:rPr lang="ru-RU" altLang="ru-RU" sz="800" dirty="0">
                <a:solidFill>
                  <a:srgbClr val="00587C"/>
                </a:solidFill>
              </a:rPr>
              <a:t> 2015</a:t>
            </a:r>
            <a:r>
              <a:rPr lang="en-US" altLang="ru-RU" sz="800" dirty="0">
                <a:solidFill>
                  <a:srgbClr val="00587C"/>
                </a:solidFill>
              </a:rPr>
              <a:t>, the first in the Russian history manufacturing localization project was implemented that involved the Russian branded Grippol® plus influenza vaccine to be produced in Belarus under the agreement with the Belorussian Ministry of Health and the Republican Unitary Enterprise ‘</a:t>
            </a:r>
            <a:r>
              <a:rPr lang="en-US" altLang="ru-RU" sz="800" dirty="0" err="1">
                <a:solidFill>
                  <a:srgbClr val="00587C"/>
                </a:solidFill>
              </a:rPr>
              <a:t>Belmedpreparaty</a:t>
            </a:r>
            <a:r>
              <a:rPr lang="en-US" altLang="ru-RU" sz="800" dirty="0" smtClean="0">
                <a:solidFill>
                  <a:srgbClr val="00587C"/>
                </a:solidFill>
              </a:rPr>
              <a:t>’</a:t>
            </a:r>
            <a:r>
              <a:rPr lang="ru-RU" altLang="ru-RU" sz="800" dirty="0" smtClean="0">
                <a:solidFill>
                  <a:srgbClr val="00587C"/>
                </a:solidFill>
              </a:rPr>
              <a:t>.</a:t>
            </a:r>
            <a:endParaRPr lang="ru-RU" altLang="ru-RU" sz="800" dirty="0">
              <a:solidFill>
                <a:srgbClr val="00587C"/>
              </a:solidFill>
            </a:endParaRPr>
          </a:p>
        </p:txBody>
      </p:sp>
      <p:sp>
        <p:nvSpPr>
          <p:cNvPr id="33" name="Rectangle 3"/>
          <p:cNvSpPr txBox="1">
            <a:spLocks noChangeArrowheads="1"/>
          </p:cNvSpPr>
          <p:nvPr/>
        </p:nvSpPr>
        <p:spPr bwMode="auto">
          <a:xfrm>
            <a:off x="8829018" y="6373713"/>
            <a:ext cx="3176587"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Wingdings" pitchFamily="2" charset="2"/>
              <a:buChar char="§"/>
              <a:defRPr sz="3200">
                <a:solidFill>
                  <a:srgbClr val="183884"/>
                </a:solidFill>
                <a:latin typeface="Tahoma" pitchFamily="34" charset="0"/>
              </a:defRPr>
            </a:lvl1pPr>
            <a:lvl2pPr marL="742950" indent="-285750">
              <a:spcBef>
                <a:spcPct val="20000"/>
              </a:spcBef>
              <a:buChar char="–"/>
              <a:defRPr sz="2800">
                <a:solidFill>
                  <a:srgbClr val="183884"/>
                </a:solidFill>
                <a:latin typeface="Tahoma" pitchFamily="34" charset="0"/>
              </a:defRPr>
            </a:lvl2pPr>
            <a:lvl3pPr marL="1143000" indent="-228600">
              <a:spcBef>
                <a:spcPct val="20000"/>
              </a:spcBef>
              <a:buFont typeface="Wingdings" pitchFamily="2" charset="2"/>
              <a:buChar char="§"/>
              <a:defRPr sz="2400">
                <a:solidFill>
                  <a:srgbClr val="183884"/>
                </a:solidFill>
                <a:latin typeface="Tahoma" pitchFamily="34" charset="0"/>
              </a:defRPr>
            </a:lvl3pPr>
            <a:lvl4pPr marL="1600200" indent="-228600">
              <a:spcBef>
                <a:spcPct val="20000"/>
              </a:spcBef>
              <a:buChar char="–"/>
              <a:defRPr sz="2000">
                <a:solidFill>
                  <a:srgbClr val="183884"/>
                </a:solidFill>
                <a:latin typeface="Tahoma" pitchFamily="34" charset="0"/>
              </a:defRPr>
            </a:lvl4pPr>
            <a:lvl5pPr marL="2057400" indent="-228600">
              <a:spcBef>
                <a:spcPct val="20000"/>
              </a:spcBef>
              <a:buChar char="»"/>
              <a:defRPr sz="2000">
                <a:solidFill>
                  <a:srgbClr val="183884"/>
                </a:solidFill>
                <a:latin typeface="Tahoma" pitchFamily="34" charset="0"/>
              </a:defRPr>
            </a:lvl5pPr>
            <a:lvl6pPr marL="2514600" indent="-228600" eaLnBrk="0" fontAlgn="base" hangingPunct="0">
              <a:spcBef>
                <a:spcPct val="20000"/>
              </a:spcBef>
              <a:spcAft>
                <a:spcPct val="0"/>
              </a:spcAft>
              <a:buChar char="»"/>
              <a:defRPr sz="2000">
                <a:solidFill>
                  <a:srgbClr val="183884"/>
                </a:solidFill>
                <a:latin typeface="Tahoma" pitchFamily="34" charset="0"/>
              </a:defRPr>
            </a:lvl6pPr>
            <a:lvl7pPr marL="2971800" indent="-228600" eaLnBrk="0" fontAlgn="base" hangingPunct="0">
              <a:spcBef>
                <a:spcPct val="20000"/>
              </a:spcBef>
              <a:spcAft>
                <a:spcPct val="0"/>
              </a:spcAft>
              <a:buChar char="»"/>
              <a:defRPr sz="2000">
                <a:solidFill>
                  <a:srgbClr val="183884"/>
                </a:solidFill>
                <a:latin typeface="Tahoma" pitchFamily="34" charset="0"/>
              </a:defRPr>
            </a:lvl7pPr>
            <a:lvl8pPr marL="3429000" indent="-228600" eaLnBrk="0" fontAlgn="base" hangingPunct="0">
              <a:spcBef>
                <a:spcPct val="20000"/>
              </a:spcBef>
              <a:spcAft>
                <a:spcPct val="0"/>
              </a:spcAft>
              <a:buChar char="»"/>
              <a:defRPr sz="2000">
                <a:solidFill>
                  <a:srgbClr val="183884"/>
                </a:solidFill>
                <a:latin typeface="Tahoma" pitchFamily="34" charset="0"/>
              </a:defRPr>
            </a:lvl8pPr>
            <a:lvl9pPr marL="3886200" indent="-228600" eaLnBrk="0" fontAlgn="base" hangingPunct="0">
              <a:spcBef>
                <a:spcPct val="20000"/>
              </a:spcBef>
              <a:spcAft>
                <a:spcPct val="0"/>
              </a:spcAft>
              <a:buChar char="»"/>
              <a:defRPr sz="2000">
                <a:solidFill>
                  <a:srgbClr val="183884"/>
                </a:solidFill>
                <a:latin typeface="Tahoma" pitchFamily="34" charset="0"/>
              </a:defRPr>
            </a:lvl9pPr>
          </a:lstStyle>
          <a:p>
            <a:pPr>
              <a:spcBef>
                <a:spcPts val="600"/>
              </a:spcBef>
              <a:buClr>
                <a:srgbClr val="00B0F0"/>
              </a:buClr>
              <a:buNone/>
            </a:pPr>
            <a:r>
              <a:rPr lang="en-US" altLang="ru-RU" sz="800" b="1" dirty="0">
                <a:solidFill>
                  <a:srgbClr val="00587C"/>
                </a:solidFill>
                <a:latin typeface="+mj-lt"/>
              </a:rPr>
              <a:t>Iran:</a:t>
            </a:r>
            <a:r>
              <a:rPr lang="ru-RU" altLang="ru-RU" sz="800" dirty="0">
                <a:solidFill>
                  <a:srgbClr val="00587C"/>
                </a:solidFill>
                <a:latin typeface="+mj-lt"/>
              </a:rPr>
              <a:t> </a:t>
            </a:r>
            <a:r>
              <a:rPr lang="en-US" altLang="ru-RU" sz="800" dirty="0">
                <a:solidFill>
                  <a:srgbClr val="00587C"/>
                </a:solidFill>
              </a:rPr>
              <a:t>a strategic cooperation aimed to localize production of Grippol® plus influenza vaccine in Iran as well as transfer the relevant 4-valent polymer subunit influenza vaccine production </a:t>
            </a:r>
            <a:r>
              <a:rPr lang="en-US" altLang="ru-RU" sz="800" dirty="0" smtClean="0">
                <a:solidFill>
                  <a:srgbClr val="00587C"/>
                </a:solidFill>
              </a:rPr>
              <a:t>technologies</a:t>
            </a:r>
            <a:r>
              <a:rPr lang="ru-RU" altLang="ru-RU" sz="800" dirty="0" smtClean="0">
                <a:solidFill>
                  <a:srgbClr val="00587C"/>
                </a:solidFill>
              </a:rPr>
              <a:t>.</a:t>
            </a:r>
            <a:endParaRPr lang="ru-RU" altLang="ru-RU" sz="800" dirty="0">
              <a:solidFill>
                <a:srgbClr val="00587C"/>
              </a:solidFill>
            </a:endParaRPr>
          </a:p>
        </p:txBody>
      </p:sp>
      <p:pic>
        <p:nvPicPr>
          <p:cNvPr id="34" name="Рисунок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3618" y="6445150"/>
            <a:ext cx="88106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Рисунок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00330" y="6445150"/>
            <a:ext cx="88106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Текст 22"/>
          <p:cNvSpPr txBox="1">
            <a:spLocks/>
          </p:cNvSpPr>
          <p:nvPr/>
        </p:nvSpPr>
        <p:spPr>
          <a:xfrm>
            <a:off x="720000" y="1837209"/>
            <a:ext cx="4731810" cy="1584176"/>
          </a:xfrm>
          <a:prstGeom prst="rect">
            <a:avLst/>
          </a:prstGeom>
        </p:spPr>
        <p:txBody>
          <a:bodyPr/>
          <a:lstStyle>
            <a:lvl1pPr marL="0">
              <a:lnSpc>
                <a:spcPct val="90000"/>
              </a:lnSpc>
              <a:defRPr sz="3600" b="1" baseline="0">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3200" dirty="0" smtClean="0"/>
              <a:t>Geograph</a:t>
            </a:r>
            <a:r>
              <a:rPr lang="en-US" sz="3200" dirty="0"/>
              <a:t>y</a:t>
            </a:r>
            <a:endParaRPr lang="ru-RU" sz="3200" kern="0" dirty="0">
              <a:solidFill>
                <a:sysClr val="windowText" lastClr="000000"/>
              </a:solidFill>
            </a:endParaRPr>
          </a:p>
        </p:txBody>
      </p:sp>
      <p:sp>
        <p:nvSpPr>
          <p:cNvPr id="43" name="Прямоугольник 42"/>
          <p:cNvSpPr/>
          <p:nvPr/>
        </p:nvSpPr>
        <p:spPr>
          <a:xfrm>
            <a:off x="5580620" y="5254684"/>
            <a:ext cx="1593706" cy="830997"/>
          </a:xfrm>
          <a:prstGeom prst="rect">
            <a:avLst/>
          </a:prstGeom>
        </p:spPr>
        <p:txBody>
          <a:bodyPr wrap="none">
            <a:spAutoFit/>
          </a:bodyPr>
          <a:lstStyle/>
          <a:p>
            <a:pPr>
              <a:spcBef>
                <a:spcPct val="0"/>
              </a:spcBef>
              <a:buFontTx/>
              <a:buNone/>
            </a:pPr>
            <a:r>
              <a:rPr lang="ru-RU" altLang="ru-RU" sz="4800" b="1">
                <a:solidFill>
                  <a:srgbClr val="FF0000"/>
                </a:solidFill>
                <a:latin typeface="+mj-lt"/>
              </a:rPr>
              <a:t>&gt;</a:t>
            </a:r>
            <a:r>
              <a:rPr lang="en-US" altLang="ru-RU" sz="4800" b="1">
                <a:solidFill>
                  <a:srgbClr val="FF0000"/>
                </a:solidFill>
                <a:latin typeface="+mj-lt"/>
              </a:rPr>
              <a:t>3</a:t>
            </a:r>
            <a:r>
              <a:rPr lang="ru-RU" altLang="ru-RU" sz="4800" b="1">
                <a:solidFill>
                  <a:srgbClr val="FF0000"/>
                </a:solidFill>
                <a:latin typeface="+mj-lt"/>
              </a:rPr>
              <a:t>0</a:t>
            </a:r>
          </a:p>
        </p:txBody>
      </p:sp>
      <p:sp>
        <p:nvSpPr>
          <p:cNvPr id="47" name="Прямоугольник 8"/>
          <p:cNvSpPr>
            <a:spLocks noChangeArrowheads="1"/>
          </p:cNvSpPr>
          <p:nvPr/>
        </p:nvSpPr>
        <p:spPr bwMode="auto">
          <a:xfrm>
            <a:off x="10981220" y="5437609"/>
            <a:ext cx="19594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itchFamily="2" charset="2"/>
              <a:buChar char="§"/>
              <a:defRPr sz="3200">
                <a:solidFill>
                  <a:srgbClr val="183884"/>
                </a:solidFill>
                <a:latin typeface="Tahoma" pitchFamily="34" charset="0"/>
              </a:defRPr>
            </a:lvl1pPr>
            <a:lvl2pPr marL="742950" indent="-285750">
              <a:spcBef>
                <a:spcPct val="20000"/>
              </a:spcBef>
              <a:buChar char="–"/>
              <a:defRPr sz="2800">
                <a:solidFill>
                  <a:srgbClr val="183884"/>
                </a:solidFill>
                <a:latin typeface="Tahoma" pitchFamily="34" charset="0"/>
              </a:defRPr>
            </a:lvl2pPr>
            <a:lvl3pPr marL="1143000" indent="-228600">
              <a:spcBef>
                <a:spcPct val="20000"/>
              </a:spcBef>
              <a:buFont typeface="Wingdings" pitchFamily="2" charset="2"/>
              <a:buChar char="§"/>
              <a:defRPr sz="2400">
                <a:solidFill>
                  <a:srgbClr val="183884"/>
                </a:solidFill>
                <a:latin typeface="Tahoma" pitchFamily="34" charset="0"/>
              </a:defRPr>
            </a:lvl3pPr>
            <a:lvl4pPr marL="1600200" indent="-228600">
              <a:spcBef>
                <a:spcPct val="20000"/>
              </a:spcBef>
              <a:buChar char="–"/>
              <a:defRPr sz="2000">
                <a:solidFill>
                  <a:srgbClr val="183884"/>
                </a:solidFill>
                <a:latin typeface="Tahoma" pitchFamily="34" charset="0"/>
              </a:defRPr>
            </a:lvl4pPr>
            <a:lvl5pPr marL="2057400" indent="-228600">
              <a:spcBef>
                <a:spcPct val="20000"/>
              </a:spcBef>
              <a:buChar char="»"/>
              <a:defRPr sz="2000">
                <a:solidFill>
                  <a:srgbClr val="183884"/>
                </a:solidFill>
                <a:latin typeface="Tahoma" pitchFamily="34" charset="0"/>
              </a:defRPr>
            </a:lvl5pPr>
            <a:lvl6pPr marL="2514600" indent="-228600" eaLnBrk="0" fontAlgn="base" hangingPunct="0">
              <a:spcBef>
                <a:spcPct val="20000"/>
              </a:spcBef>
              <a:spcAft>
                <a:spcPct val="0"/>
              </a:spcAft>
              <a:buChar char="»"/>
              <a:defRPr sz="2000">
                <a:solidFill>
                  <a:srgbClr val="183884"/>
                </a:solidFill>
                <a:latin typeface="Tahoma" pitchFamily="34" charset="0"/>
              </a:defRPr>
            </a:lvl6pPr>
            <a:lvl7pPr marL="2971800" indent="-228600" eaLnBrk="0" fontAlgn="base" hangingPunct="0">
              <a:spcBef>
                <a:spcPct val="20000"/>
              </a:spcBef>
              <a:spcAft>
                <a:spcPct val="0"/>
              </a:spcAft>
              <a:buChar char="»"/>
              <a:defRPr sz="2000">
                <a:solidFill>
                  <a:srgbClr val="183884"/>
                </a:solidFill>
                <a:latin typeface="Tahoma" pitchFamily="34" charset="0"/>
              </a:defRPr>
            </a:lvl7pPr>
            <a:lvl8pPr marL="3429000" indent="-228600" eaLnBrk="0" fontAlgn="base" hangingPunct="0">
              <a:spcBef>
                <a:spcPct val="20000"/>
              </a:spcBef>
              <a:spcAft>
                <a:spcPct val="0"/>
              </a:spcAft>
              <a:buChar char="»"/>
              <a:defRPr sz="2000">
                <a:solidFill>
                  <a:srgbClr val="183884"/>
                </a:solidFill>
                <a:latin typeface="Tahoma" pitchFamily="34" charset="0"/>
              </a:defRPr>
            </a:lvl8pPr>
            <a:lvl9pPr marL="3886200" indent="-228600" eaLnBrk="0" fontAlgn="base" hangingPunct="0">
              <a:spcBef>
                <a:spcPct val="20000"/>
              </a:spcBef>
              <a:spcAft>
                <a:spcPct val="0"/>
              </a:spcAft>
              <a:buChar char="»"/>
              <a:defRPr sz="2000">
                <a:solidFill>
                  <a:srgbClr val="183884"/>
                </a:solidFill>
                <a:latin typeface="Tahoma" pitchFamily="34" charset="0"/>
              </a:defRPr>
            </a:lvl9pPr>
          </a:lstStyle>
          <a:p>
            <a:pPr>
              <a:spcBef>
                <a:spcPct val="0"/>
              </a:spcBef>
              <a:buFontTx/>
              <a:buNone/>
            </a:pPr>
            <a:r>
              <a:rPr lang="en-US" altLang="ru-RU" sz="1400" dirty="0">
                <a:solidFill>
                  <a:srgbClr val="00B0F0"/>
                </a:solidFill>
                <a:latin typeface="+mj-lt"/>
              </a:rPr>
              <a:t>Export countries</a:t>
            </a:r>
            <a:endParaRPr lang="ru-RU" altLang="ru-RU" sz="1400" dirty="0">
              <a:solidFill>
                <a:srgbClr val="00B0F0"/>
              </a:solidFill>
              <a:latin typeface="+mj-lt"/>
            </a:endParaRPr>
          </a:p>
        </p:txBody>
      </p:sp>
      <p:sp>
        <p:nvSpPr>
          <p:cNvPr id="48" name="Прямоугольник 47"/>
          <p:cNvSpPr/>
          <p:nvPr/>
        </p:nvSpPr>
        <p:spPr>
          <a:xfrm>
            <a:off x="9469052" y="5254684"/>
            <a:ext cx="1593706" cy="830997"/>
          </a:xfrm>
          <a:prstGeom prst="rect">
            <a:avLst/>
          </a:prstGeom>
        </p:spPr>
        <p:txBody>
          <a:bodyPr wrap="none">
            <a:spAutoFit/>
          </a:bodyPr>
          <a:lstStyle/>
          <a:p>
            <a:pPr>
              <a:spcBef>
                <a:spcPct val="0"/>
              </a:spcBef>
              <a:buFontTx/>
              <a:buNone/>
            </a:pPr>
            <a:r>
              <a:rPr lang="ru-RU" altLang="ru-RU" sz="4800" b="1">
                <a:solidFill>
                  <a:srgbClr val="FF0000"/>
                </a:solidFill>
                <a:latin typeface="+mj-lt"/>
              </a:rPr>
              <a:t>&gt;</a:t>
            </a:r>
            <a:r>
              <a:rPr lang="en-US" altLang="ru-RU" sz="4800" b="1">
                <a:solidFill>
                  <a:srgbClr val="FF0000"/>
                </a:solidFill>
                <a:latin typeface="+mj-lt"/>
              </a:rPr>
              <a:t>1</a:t>
            </a:r>
            <a:r>
              <a:rPr lang="ru-RU" altLang="ru-RU" sz="4800" b="1">
                <a:solidFill>
                  <a:srgbClr val="FF0000"/>
                </a:solidFill>
                <a:latin typeface="+mj-lt"/>
              </a:rPr>
              <a:t>0</a:t>
            </a:r>
          </a:p>
        </p:txBody>
      </p:sp>
      <p:sp>
        <p:nvSpPr>
          <p:cNvPr id="17" name="TextBox 7"/>
          <p:cNvSpPr txBox="1">
            <a:spLocks noChangeArrowheads="1"/>
          </p:cNvSpPr>
          <p:nvPr/>
        </p:nvSpPr>
        <p:spPr bwMode="auto">
          <a:xfrm>
            <a:off x="719999" y="3319467"/>
            <a:ext cx="3964055" cy="204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itchFamily="2" charset="2"/>
              <a:buChar char="§"/>
              <a:defRPr sz="3200">
                <a:solidFill>
                  <a:srgbClr val="183884"/>
                </a:solidFill>
                <a:latin typeface="Tahoma" pitchFamily="34" charset="0"/>
              </a:defRPr>
            </a:lvl1pPr>
            <a:lvl2pPr marL="742950" indent="-285750">
              <a:spcBef>
                <a:spcPct val="20000"/>
              </a:spcBef>
              <a:buChar char="–"/>
              <a:defRPr sz="2800">
                <a:solidFill>
                  <a:srgbClr val="183884"/>
                </a:solidFill>
                <a:latin typeface="Tahoma" pitchFamily="34" charset="0"/>
              </a:defRPr>
            </a:lvl2pPr>
            <a:lvl3pPr marL="1143000" indent="-228600">
              <a:spcBef>
                <a:spcPct val="20000"/>
              </a:spcBef>
              <a:buFont typeface="Wingdings" pitchFamily="2" charset="2"/>
              <a:buChar char="§"/>
              <a:defRPr sz="2400">
                <a:solidFill>
                  <a:srgbClr val="183884"/>
                </a:solidFill>
                <a:latin typeface="Tahoma" pitchFamily="34" charset="0"/>
              </a:defRPr>
            </a:lvl3pPr>
            <a:lvl4pPr marL="1600200" indent="-228600">
              <a:spcBef>
                <a:spcPct val="20000"/>
              </a:spcBef>
              <a:buChar char="–"/>
              <a:defRPr sz="2000">
                <a:solidFill>
                  <a:srgbClr val="183884"/>
                </a:solidFill>
                <a:latin typeface="Tahoma" pitchFamily="34" charset="0"/>
              </a:defRPr>
            </a:lvl4pPr>
            <a:lvl5pPr marL="2057400" indent="-228600">
              <a:spcBef>
                <a:spcPct val="20000"/>
              </a:spcBef>
              <a:buChar char="»"/>
              <a:defRPr sz="2000">
                <a:solidFill>
                  <a:srgbClr val="183884"/>
                </a:solidFill>
                <a:latin typeface="Tahoma" pitchFamily="34" charset="0"/>
              </a:defRPr>
            </a:lvl5pPr>
            <a:lvl6pPr marL="2514600" indent="-228600" eaLnBrk="0" fontAlgn="base" hangingPunct="0">
              <a:spcBef>
                <a:spcPct val="20000"/>
              </a:spcBef>
              <a:spcAft>
                <a:spcPct val="0"/>
              </a:spcAft>
              <a:buChar char="»"/>
              <a:defRPr sz="2000">
                <a:solidFill>
                  <a:srgbClr val="183884"/>
                </a:solidFill>
                <a:latin typeface="Tahoma" pitchFamily="34" charset="0"/>
              </a:defRPr>
            </a:lvl6pPr>
            <a:lvl7pPr marL="2971800" indent="-228600" eaLnBrk="0" fontAlgn="base" hangingPunct="0">
              <a:spcBef>
                <a:spcPct val="20000"/>
              </a:spcBef>
              <a:spcAft>
                <a:spcPct val="0"/>
              </a:spcAft>
              <a:buChar char="»"/>
              <a:defRPr sz="2000">
                <a:solidFill>
                  <a:srgbClr val="183884"/>
                </a:solidFill>
                <a:latin typeface="Tahoma" pitchFamily="34" charset="0"/>
              </a:defRPr>
            </a:lvl7pPr>
            <a:lvl8pPr marL="3429000" indent="-228600" eaLnBrk="0" fontAlgn="base" hangingPunct="0">
              <a:spcBef>
                <a:spcPct val="20000"/>
              </a:spcBef>
              <a:spcAft>
                <a:spcPct val="0"/>
              </a:spcAft>
              <a:buChar char="»"/>
              <a:defRPr sz="2000">
                <a:solidFill>
                  <a:srgbClr val="183884"/>
                </a:solidFill>
                <a:latin typeface="Tahoma" pitchFamily="34" charset="0"/>
              </a:defRPr>
            </a:lvl8pPr>
            <a:lvl9pPr marL="3886200" indent="-228600" eaLnBrk="0" fontAlgn="base" hangingPunct="0">
              <a:spcBef>
                <a:spcPct val="20000"/>
              </a:spcBef>
              <a:spcAft>
                <a:spcPct val="0"/>
              </a:spcAft>
              <a:buChar char="»"/>
              <a:defRPr sz="2000">
                <a:solidFill>
                  <a:srgbClr val="183884"/>
                </a:solidFill>
                <a:latin typeface="Tahoma" pitchFamily="34" charset="0"/>
              </a:defRPr>
            </a:lvl9pPr>
          </a:lstStyle>
          <a:p>
            <a:pPr>
              <a:spcBef>
                <a:spcPts val="900"/>
              </a:spcBef>
              <a:buFontTx/>
              <a:buNone/>
            </a:pPr>
            <a:r>
              <a:rPr lang="en-US" altLang="ru-RU" sz="1400" spc="-50" dirty="0" err="1" smtClean="0">
                <a:solidFill>
                  <a:schemeClr val="tx1"/>
                </a:solidFill>
                <a:latin typeface="+mj-lt"/>
              </a:rPr>
              <a:t>Petrovax’s</a:t>
            </a:r>
            <a:r>
              <a:rPr lang="en-US" altLang="ru-RU" sz="1400" spc="-50" dirty="0" smtClean="0">
                <a:solidFill>
                  <a:schemeClr val="tx1"/>
                </a:solidFill>
                <a:latin typeface="+mj-lt"/>
              </a:rPr>
              <a:t> </a:t>
            </a:r>
            <a:r>
              <a:rPr lang="en-US" altLang="ru-RU" sz="1400" spc="-50" dirty="0">
                <a:solidFill>
                  <a:schemeClr val="tx1"/>
                </a:solidFill>
                <a:latin typeface="+mj-lt"/>
              </a:rPr>
              <a:t>strategic goals include the expansion </a:t>
            </a:r>
            <a:r>
              <a:rPr lang="en-US" altLang="ru-RU" sz="1400" spc="-50" dirty="0">
                <a:solidFill>
                  <a:schemeClr val="tx1"/>
                </a:solidFill>
              </a:rPr>
              <a:t>of</a:t>
            </a:r>
            <a:r>
              <a:rPr lang="en-US" altLang="ru-RU" sz="1400" spc="-50" dirty="0">
                <a:solidFill>
                  <a:schemeClr val="tx1"/>
                </a:solidFill>
                <a:latin typeface="+mj-lt"/>
              </a:rPr>
              <a:t> export potential and geographic footprint </a:t>
            </a:r>
            <a:r>
              <a:rPr lang="en-US" altLang="ru-RU" sz="1400" spc="-50" dirty="0" smtClean="0">
                <a:solidFill>
                  <a:schemeClr val="tx1"/>
                </a:solidFill>
                <a:latin typeface="+mj-lt"/>
              </a:rPr>
              <a:t>in </a:t>
            </a:r>
            <a:r>
              <a:rPr lang="en-US" altLang="ru-RU" sz="1400" spc="-50" dirty="0">
                <a:solidFill>
                  <a:schemeClr val="tx1"/>
                </a:solidFill>
                <a:latin typeface="+mj-lt"/>
              </a:rPr>
              <a:t>respect of sales</a:t>
            </a:r>
            <a:r>
              <a:rPr lang="ru-RU" altLang="ru-RU" sz="1400" spc="-50" dirty="0">
                <a:solidFill>
                  <a:schemeClr val="tx1"/>
                </a:solidFill>
                <a:latin typeface="+mj-lt"/>
              </a:rPr>
              <a:t>. </a:t>
            </a:r>
          </a:p>
          <a:p>
            <a:pPr>
              <a:spcBef>
                <a:spcPts val="900"/>
              </a:spcBef>
              <a:buFontTx/>
              <a:buNone/>
            </a:pPr>
            <a:r>
              <a:rPr lang="en-US" altLang="ru-RU" sz="1400" spc="-50" dirty="0">
                <a:solidFill>
                  <a:schemeClr val="tx1"/>
                </a:solidFill>
                <a:latin typeface="+mj-lt"/>
              </a:rPr>
              <a:t>The company operates in all Russian regions and exports its pharmaceutical products to</a:t>
            </a:r>
            <a:r>
              <a:rPr lang="ru-RU" altLang="ru-RU" sz="1400" spc="-50" dirty="0">
                <a:solidFill>
                  <a:schemeClr val="tx1"/>
                </a:solidFill>
                <a:latin typeface="+mj-lt"/>
              </a:rPr>
              <a:t> </a:t>
            </a:r>
            <a:r>
              <a:rPr lang="ru-RU" altLang="ru-RU" sz="1400" spc="-50" dirty="0" smtClean="0">
                <a:solidFill>
                  <a:schemeClr val="tx1"/>
                </a:solidFill>
                <a:latin typeface="+mj-lt"/>
              </a:rPr>
              <a:t>12 </a:t>
            </a:r>
            <a:r>
              <a:rPr lang="en-US" altLang="ru-RU" sz="1400" spc="-50" dirty="0">
                <a:solidFill>
                  <a:schemeClr val="tx1"/>
                </a:solidFill>
                <a:latin typeface="+mj-lt"/>
              </a:rPr>
              <a:t>countries</a:t>
            </a:r>
            <a:r>
              <a:rPr lang="ru-RU" altLang="ru-RU" sz="1400" spc="-50" dirty="0">
                <a:solidFill>
                  <a:schemeClr val="tx1"/>
                </a:solidFill>
                <a:latin typeface="+mj-lt"/>
              </a:rPr>
              <a:t>. </a:t>
            </a:r>
          </a:p>
          <a:p>
            <a:pPr>
              <a:spcBef>
                <a:spcPts val="900"/>
              </a:spcBef>
              <a:buFontTx/>
              <a:buNone/>
            </a:pPr>
            <a:r>
              <a:rPr lang="en-US" altLang="ru-RU" sz="1400" spc="-50" dirty="0" smtClean="0">
                <a:solidFill>
                  <a:schemeClr val="tx1"/>
                </a:solidFill>
                <a:latin typeface="+mj-lt"/>
              </a:rPr>
              <a:t>Prospective </a:t>
            </a:r>
            <a:r>
              <a:rPr lang="en-US" altLang="ru-RU" sz="1400" spc="-50" dirty="0">
                <a:solidFill>
                  <a:schemeClr val="tx1"/>
                </a:solidFill>
                <a:latin typeface="+mj-lt"/>
              </a:rPr>
              <a:t>export areas: the </a:t>
            </a:r>
            <a:r>
              <a:rPr lang="en-US" altLang="ru-RU" sz="1400" spc="-50" dirty="0" smtClean="0">
                <a:solidFill>
                  <a:schemeClr val="tx1"/>
                </a:solidFill>
                <a:latin typeface="+mj-lt"/>
              </a:rPr>
              <a:t>South-Eastern </a:t>
            </a:r>
            <a:r>
              <a:rPr lang="en-US" altLang="ru-RU" sz="1400" spc="-50" dirty="0">
                <a:solidFill>
                  <a:schemeClr val="tx1"/>
                </a:solidFill>
                <a:latin typeface="+mj-lt"/>
              </a:rPr>
              <a:t>Europe, Egypt and other MENA countries.</a:t>
            </a:r>
          </a:p>
        </p:txBody>
      </p:sp>
    </p:spTree>
    <p:extLst>
      <p:ext uri="{BB962C8B-B14F-4D97-AF65-F5344CB8AC3E}">
        <p14:creationId xmlns:p14="http://schemas.microsoft.com/office/powerpoint/2010/main" val="1668765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6495926" y="181025"/>
            <a:ext cx="3060340" cy="7056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5739842" y="4897549"/>
            <a:ext cx="2376264" cy="17281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Прямоугольник 52"/>
          <p:cNvSpPr/>
          <p:nvPr/>
        </p:nvSpPr>
        <p:spPr>
          <a:xfrm>
            <a:off x="5739842" y="2701305"/>
            <a:ext cx="2376264" cy="21962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Прямоугольник 53"/>
          <p:cNvSpPr/>
          <p:nvPr/>
        </p:nvSpPr>
        <p:spPr>
          <a:xfrm>
            <a:off x="5739842" y="361045"/>
            <a:ext cx="2376264" cy="23402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25" name="Прямоугольник 9224"/>
          <p:cNvSpPr/>
          <p:nvPr/>
        </p:nvSpPr>
        <p:spPr>
          <a:xfrm>
            <a:off x="231230" y="3925441"/>
            <a:ext cx="5472608" cy="27723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Прямоугольник 45"/>
          <p:cNvSpPr/>
          <p:nvPr/>
        </p:nvSpPr>
        <p:spPr>
          <a:xfrm>
            <a:off x="519262" y="4321485"/>
            <a:ext cx="4896544" cy="2285944"/>
          </a:xfrm>
          <a:prstGeom prst="rect">
            <a:avLst/>
          </a:prstGeom>
          <a:noFill/>
          <a:ln w="31750">
            <a:solidFill>
              <a:srgbClr val="00587C"/>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Текст 24"/>
          <p:cNvSpPr>
            <a:spLocks noGrp="1"/>
          </p:cNvSpPr>
          <p:nvPr>
            <p:ph type="body" sz="quarter" idx="20"/>
          </p:nvPr>
        </p:nvSpPr>
        <p:spPr>
          <a:xfrm>
            <a:off x="720000" y="4501505"/>
            <a:ext cx="4767814" cy="1944216"/>
          </a:xfrm>
        </p:spPr>
        <p:txBody>
          <a:bodyPr anchor="ctr"/>
          <a:lstStyle/>
          <a:p>
            <a:pPr>
              <a:spcBef>
                <a:spcPct val="0"/>
              </a:spcBef>
              <a:buFontTx/>
              <a:buNone/>
            </a:pPr>
            <a:r>
              <a:rPr lang="en-US" altLang="ru-RU" sz="1400" dirty="0" smtClean="0">
                <a:solidFill>
                  <a:schemeClr val="tx1"/>
                </a:solidFill>
              </a:rPr>
              <a:t>Petrovax </a:t>
            </a:r>
            <a:r>
              <a:rPr lang="en-US" altLang="ru-RU" sz="1400" dirty="0">
                <a:solidFill>
                  <a:schemeClr val="tx1"/>
                </a:solidFill>
              </a:rPr>
              <a:t>collaborates with leading Russian and international research institutes and pharmaceutical companies to develop new products and transfer full-cycle pharmaceutical manufacturing </a:t>
            </a:r>
            <a:r>
              <a:rPr lang="en-US" altLang="ru-RU" sz="1400" dirty="0" smtClean="0">
                <a:solidFill>
                  <a:schemeClr val="tx1"/>
                </a:solidFill>
              </a:rPr>
              <a:t>technologies</a:t>
            </a:r>
            <a:r>
              <a:rPr lang="ru-RU" altLang="ru-RU" sz="1400" dirty="0" smtClean="0">
                <a:solidFill>
                  <a:schemeClr val="tx1"/>
                </a:solidFill>
              </a:rPr>
              <a:t>.</a:t>
            </a:r>
            <a:endParaRPr lang="ru-RU" altLang="ru-RU" sz="1400" dirty="0">
              <a:solidFill>
                <a:schemeClr val="tx1"/>
              </a:solidFill>
            </a:endParaRPr>
          </a:p>
        </p:txBody>
      </p:sp>
      <p:cxnSp>
        <p:nvCxnSpPr>
          <p:cNvPr id="39" name="Прямая соединительная линия 38"/>
          <p:cNvCxnSpPr/>
          <p:nvPr/>
        </p:nvCxnSpPr>
        <p:spPr>
          <a:xfrm>
            <a:off x="5739842" y="4897549"/>
            <a:ext cx="7200000" cy="0"/>
          </a:xfrm>
          <a:prstGeom prst="line">
            <a:avLst/>
          </a:prstGeom>
          <a:ln w="889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7" name="Прямоугольник 46"/>
          <p:cNvSpPr/>
          <p:nvPr/>
        </p:nvSpPr>
        <p:spPr>
          <a:xfrm>
            <a:off x="790092" y="3493045"/>
            <a:ext cx="3132348" cy="540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 name="Прямая соединительная линия 10"/>
          <p:cNvCxnSpPr/>
          <p:nvPr/>
        </p:nvCxnSpPr>
        <p:spPr>
          <a:xfrm flipH="1" flipV="1">
            <a:off x="5703838" y="361045"/>
            <a:ext cx="14962" cy="6264000"/>
          </a:xfrm>
          <a:prstGeom prst="line">
            <a:avLst/>
          </a:prstGeom>
          <a:noFill/>
          <a:ln w="57150" cap="flat" cmpd="sng" algn="ctr">
            <a:solidFill>
              <a:schemeClr val="accent1"/>
            </a:solidFill>
            <a:prstDash val="solid"/>
            <a:miter lim="800000"/>
          </a:ln>
          <a:effectLst/>
        </p:spPr>
      </p:cxnSp>
      <p:sp>
        <p:nvSpPr>
          <p:cNvPr id="27" name="Текст 22"/>
          <p:cNvSpPr>
            <a:spLocks noGrp="1"/>
          </p:cNvSpPr>
          <p:nvPr>
            <p:ph type="body" sz="quarter" idx="12"/>
          </p:nvPr>
        </p:nvSpPr>
        <p:spPr>
          <a:xfrm>
            <a:off x="720000" y="1837209"/>
            <a:ext cx="5199862" cy="1584176"/>
          </a:xfrm>
        </p:spPr>
        <p:txBody>
          <a:bodyPr/>
          <a:lstStyle/>
          <a:p>
            <a:r>
              <a:rPr lang="en-US" sz="3200" dirty="0"/>
              <a:t>International Projects</a:t>
            </a:r>
            <a:endParaRPr lang="ru-RU" sz="3200" dirty="0"/>
          </a:p>
        </p:txBody>
      </p:sp>
      <p:cxnSp>
        <p:nvCxnSpPr>
          <p:cNvPr id="30" name="Прямая соединительная линия 29"/>
          <p:cNvCxnSpPr/>
          <p:nvPr/>
        </p:nvCxnSpPr>
        <p:spPr>
          <a:xfrm>
            <a:off x="5739842" y="2701305"/>
            <a:ext cx="7200000" cy="0"/>
          </a:xfrm>
          <a:prstGeom prst="line">
            <a:avLst/>
          </a:prstGeom>
          <a:ln w="889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3" name="Picture 2" descr="\\mddoor\design\Петровакс\#Дизайн внутренних материалов\Презентация\from client\для презентации от К\Pfizer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9106" y="3403567"/>
            <a:ext cx="1337736" cy="79172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www.podegiki.ru/images/u/clients/1508/boehringer.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986" t="27554" r="9986" b="27554"/>
          <a:stretch/>
        </p:blipFill>
        <p:spPr bwMode="auto">
          <a:xfrm>
            <a:off x="5901014" y="5185581"/>
            <a:ext cx="2053920" cy="115212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0" name="Текст 16"/>
          <p:cNvSpPr>
            <a:spLocks noGrp="1"/>
          </p:cNvSpPr>
          <p:nvPr>
            <p:ph type="body" sz="quarter" idx="28"/>
          </p:nvPr>
        </p:nvSpPr>
        <p:spPr>
          <a:xfrm>
            <a:off x="8296126" y="849770"/>
            <a:ext cx="4788532" cy="1572171"/>
          </a:xfrm>
        </p:spPr>
        <p:txBody>
          <a:bodyPr/>
          <a:lstStyle/>
          <a:p>
            <a:pPr marL="171450" indent="-171450">
              <a:spcBef>
                <a:spcPts val="600"/>
              </a:spcBef>
              <a:buClr>
                <a:schemeClr val="accent5"/>
              </a:buClr>
              <a:buFont typeface="Verdana" panose="020B0604030504040204" pitchFamily="34" charset="0"/>
              <a:buChar char="–"/>
            </a:pPr>
            <a:r>
              <a:rPr lang="en-US" sz="1050" dirty="0"/>
              <a:t>GMP-compliant facility </a:t>
            </a:r>
            <a:r>
              <a:rPr lang="en-US" sz="1050" dirty="0" smtClean="0"/>
              <a:t>construction</a:t>
            </a:r>
            <a:r>
              <a:rPr lang="ru-RU" sz="1050" dirty="0" smtClean="0"/>
              <a:t>.</a:t>
            </a:r>
            <a:endParaRPr lang="ru-RU" sz="1050" dirty="0"/>
          </a:p>
          <a:p>
            <a:pPr marL="171450" indent="-171450">
              <a:spcBef>
                <a:spcPts val="600"/>
              </a:spcBef>
              <a:buClr>
                <a:schemeClr val="accent5"/>
              </a:buClr>
              <a:buFont typeface="Verdana" panose="020B0604030504040204" pitchFamily="34" charset="0"/>
              <a:buChar char="–"/>
            </a:pPr>
            <a:r>
              <a:rPr lang="en-US" sz="1050" dirty="0"/>
              <a:t>Personnel training and implementation of </a:t>
            </a:r>
            <a:r>
              <a:rPr lang="ru-RU" sz="1050" dirty="0"/>
              <a:t>GMP</a:t>
            </a:r>
            <a:r>
              <a:rPr lang="en-US" sz="1050" dirty="0"/>
              <a:t>-compliant sterile vaccine manufacturing</a:t>
            </a:r>
            <a:r>
              <a:rPr lang="ru-RU" sz="1050" dirty="0"/>
              <a:t> </a:t>
            </a:r>
            <a:r>
              <a:rPr lang="en-US" sz="1050" dirty="0" smtClean="0"/>
              <a:t>standards</a:t>
            </a:r>
            <a:r>
              <a:rPr lang="ru-RU" sz="1050" dirty="0" smtClean="0"/>
              <a:t>.</a:t>
            </a:r>
            <a:endParaRPr lang="en-US" sz="1050" dirty="0"/>
          </a:p>
          <a:p>
            <a:pPr marL="171450" indent="-171450">
              <a:spcBef>
                <a:spcPts val="600"/>
              </a:spcBef>
              <a:buClr>
                <a:schemeClr val="accent5"/>
              </a:buClr>
              <a:buFont typeface="Verdana" panose="020B0604030504040204" pitchFamily="34" charset="0"/>
              <a:buChar char="–"/>
            </a:pPr>
            <a:r>
              <a:rPr lang="en-US" sz="1050" dirty="0"/>
              <a:t>Production of the first Russian Grippol® plus mercury preservative-free vaccine in pre-filled syringes</a:t>
            </a:r>
            <a:r>
              <a:rPr lang="ru-RU" sz="1050" dirty="0"/>
              <a:t>. </a:t>
            </a:r>
            <a:r>
              <a:rPr lang="en-US" sz="1050" dirty="0"/>
              <a:t>Since</a:t>
            </a:r>
            <a:r>
              <a:rPr lang="ru-RU" sz="1050" dirty="0"/>
              <a:t> 2009</a:t>
            </a:r>
            <a:r>
              <a:rPr lang="en-US" sz="1050" dirty="0"/>
              <a:t>, the vaccine has been procured for the National Immunization </a:t>
            </a:r>
            <a:r>
              <a:rPr lang="en-US" sz="1050" dirty="0" smtClean="0"/>
              <a:t>Schedule</a:t>
            </a:r>
            <a:r>
              <a:rPr lang="ru-RU" sz="1050" dirty="0" smtClean="0"/>
              <a:t>.</a:t>
            </a:r>
            <a:endParaRPr lang="ru-RU" sz="1050" dirty="0"/>
          </a:p>
          <a:p>
            <a:pPr marL="171450" indent="-171450">
              <a:spcBef>
                <a:spcPts val="600"/>
              </a:spcBef>
              <a:buClr>
                <a:schemeClr val="accent5"/>
              </a:buClr>
              <a:buFont typeface="Verdana" panose="020B0604030504040204" pitchFamily="34" charset="0"/>
              <a:buChar char="–"/>
            </a:pPr>
            <a:r>
              <a:rPr lang="en-US" sz="1050" dirty="0"/>
              <a:t>More than 120 million people were immunized with Grippol® plus over the entire successful vaccination period, including under the Russian National Immunization Schedule as well as in the EAEU and Iran </a:t>
            </a:r>
            <a:r>
              <a:rPr lang="ru-RU" sz="1050" dirty="0" smtClean="0"/>
              <a:t>.</a:t>
            </a:r>
            <a:endParaRPr lang="ru-RU" sz="1050" dirty="0"/>
          </a:p>
          <a:p>
            <a:pPr marL="171450" indent="-171450">
              <a:lnSpc>
                <a:spcPct val="85000"/>
              </a:lnSpc>
              <a:spcBef>
                <a:spcPts val="300"/>
              </a:spcBef>
              <a:buClr>
                <a:schemeClr val="accent5"/>
              </a:buClr>
              <a:buFont typeface="Verdana" panose="020B0604030504040204" pitchFamily="34" charset="0"/>
              <a:buChar char="–"/>
            </a:pPr>
            <a:endParaRPr lang="ru-RU" sz="1050" dirty="0"/>
          </a:p>
        </p:txBody>
      </p:sp>
      <p:sp>
        <p:nvSpPr>
          <p:cNvPr id="41" name="Прямоугольник 40"/>
          <p:cNvSpPr/>
          <p:nvPr/>
        </p:nvSpPr>
        <p:spPr>
          <a:xfrm>
            <a:off x="8440142" y="425038"/>
            <a:ext cx="4788532" cy="424732"/>
          </a:xfrm>
          <a:prstGeom prst="rect">
            <a:avLst/>
          </a:prstGeom>
        </p:spPr>
        <p:txBody>
          <a:bodyPr wrap="square">
            <a:spAutoFit/>
          </a:bodyPr>
          <a:lstStyle/>
          <a:p>
            <a:pPr>
              <a:lnSpc>
                <a:spcPct val="90000"/>
              </a:lnSpc>
              <a:spcBef>
                <a:spcPct val="0"/>
              </a:spcBef>
            </a:pPr>
            <a:r>
              <a:rPr lang="en-US" altLang="ru-RU" sz="1200" b="1" dirty="0">
                <a:solidFill>
                  <a:srgbClr val="00587C"/>
                </a:solidFill>
                <a:cs typeface="Arial" charset="0"/>
              </a:rPr>
              <a:t>A biotechnological project unique to the Russian scientific and production areas</a:t>
            </a:r>
            <a:endParaRPr lang="ru-RU" altLang="ru-RU" sz="1200" b="1" dirty="0">
              <a:solidFill>
                <a:srgbClr val="00587C"/>
              </a:solidFill>
              <a:cs typeface="Arial" charset="0"/>
            </a:endParaRPr>
          </a:p>
        </p:txBody>
      </p:sp>
      <p:sp>
        <p:nvSpPr>
          <p:cNvPr id="42" name="Текст 16"/>
          <p:cNvSpPr>
            <a:spLocks noGrp="1"/>
          </p:cNvSpPr>
          <p:nvPr>
            <p:ph type="body" sz="quarter" idx="28"/>
          </p:nvPr>
        </p:nvSpPr>
        <p:spPr>
          <a:xfrm>
            <a:off x="8296126" y="3471462"/>
            <a:ext cx="4932548" cy="1197264"/>
          </a:xfrm>
        </p:spPr>
        <p:txBody>
          <a:bodyPr/>
          <a:lstStyle/>
          <a:p>
            <a:pPr marL="171450" indent="-171450">
              <a:spcBef>
                <a:spcPts val="600"/>
              </a:spcBef>
              <a:buClr>
                <a:schemeClr val="accent5"/>
              </a:buClr>
              <a:buFont typeface="Verdana" panose="020B0604030504040204" pitchFamily="34" charset="0"/>
              <a:buChar char="–"/>
            </a:pPr>
            <a:r>
              <a:rPr lang="en-US" sz="1050" dirty="0"/>
              <a:t>Localization of Prevenar® 13, a 13-valent conjugate pneumococcal vaccine, in Russia including a full-cycle production, control and quality assurance technology in compliance with the applicable international </a:t>
            </a:r>
            <a:r>
              <a:rPr lang="ru-RU" sz="1050" dirty="0"/>
              <a:t>GMP</a:t>
            </a:r>
            <a:r>
              <a:rPr lang="en-US" sz="1050" dirty="0"/>
              <a:t> </a:t>
            </a:r>
            <a:r>
              <a:rPr lang="en-US" sz="1050" dirty="0" smtClean="0"/>
              <a:t>standards</a:t>
            </a:r>
            <a:r>
              <a:rPr lang="ru-RU" sz="1050" dirty="0" smtClean="0"/>
              <a:t>.</a:t>
            </a:r>
            <a:endParaRPr lang="ru-RU" sz="1050" dirty="0"/>
          </a:p>
          <a:p>
            <a:pPr marL="171450" indent="-171450">
              <a:spcBef>
                <a:spcPts val="600"/>
              </a:spcBef>
              <a:buClr>
                <a:schemeClr val="accent5"/>
              </a:buClr>
              <a:buFont typeface="Verdana" panose="020B0604030504040204" pitchFamily="34" charset="0"/>
              <a:buChar char="–"/>
            </a:pPr>
            <a:r>
              <a:rPr lang="en-US" sz="1050" dirty="0"/>
              <a:t>Since 2014, the pneumococcal vaccine has been supplied under </a:t>
            </a:r>
            <a:r>
              <a:rPr lang="en-US" sz="1050" dirty="0" smtClean="0"/>
              <a:t/>
            </a:r>
            <a:br>
              <a:rPr lang="en-US" sz="1050" dirty="0" smtClean="0"/>
            </a:br>
            <a:r>
              <a:rPr lang="en-US" sz="1050" dirty="0" smtClean="0"/>
              <a:t>the </a:t>
            </a:r>
            <a:r>
              <a:rPr lang="en-US" sz="1050" dirty="0"/>
              <a:t>Russian National Immunization Schedule. In </a:t>
            </a:r>
            <a:r>
              <a:rPr lang="en-US" sz="1050" dirty="0" smtClean="0"/>
              <a:t>6 years</a:t>
            </a:r>
            <a:r>
              <a:rPr lang="en-US" sz="1050" dirty="0"/>
              <a:t>, </a:t>
            </a:r>
            <a:r>
              <a:rPr lang="en-US" sz="1050" dirty="0" smtClean="0"/>
              <a:t/>
            </a:r>
            <a:br>
              <a:rPr lang="en-US" sz="1050" dirty="0" smtClean="0"/>
            </a:br>
            <a:r>
              <a:rPr lang="en-US" sz="1050" dirty="0" smtClean="0"/>
              <a:t>22 </a:t>
            </a:r>
            <a:r>
              <a:rPr lang="en-US" sz="1050" dirty="0"/>
              <a:t>million vaccine shots were supplied </a:t>
            </a:r>
            <a:r>
              <a:rPr lang="ru-RU" sz="1050" dirty="0" smtClean="0"/>
              <a:t>.</a:t>
            </a:r>
            <a:endParaRPr lang="ru-RU" sz="1050" dirty="0"/>
          </a:p>
          <a:p>
            <a:pPr marL="171450" indent="-171450">
              <a:spcBef>
                <a:spcPts val="600"/>
              </a:spcBef>
              <a:buClr>
                <a:schemeClr val="accent5"/>
              </a:buClr>
              <a:buFont typeface="Verdana" panose="020B0604030504040204" pitchFamily="34" charset="0"/>
              <a:buChar char="–"/>
            </a:pPr>
            <a:r>
              <a:rPr lang="en-US" sz="1050" dirty="0"/>
              <a:t>Production potential for foreign </a:t>
            </a:r>
            <a:r>
              <a:rPr lang="en-US" sz="1050" dirty="0" smtClean="0"/>
              <a:t>markets</a:t>
            </a:r>
            <a:r>
              <a:rPr lang="ru-RU" sz="1050" dirty="0" smtClean="0"/>
              <a:t>.</a:t>
            </a:r>
            <a:endParaRPr lang="ru-RU" sz="1050" dirty="0"/>
          </a:p>
        </p:txBody>
      </p:sp>
      <p:sp>
        <p:nvSpPr>
          <p:cNvPr id="44" name="Прямоугольник 43"/>
          <p:cNvSpPr/>
          <p:nvPr/>
        </p:nvSpPr>
        <p:spPr>
          <a:xfrm>
            <a:off x="8440142" y="2917329"/>
            <a:ext cx="4644516" cy="590931"/>
          </a:xfrm>
          <a:prstGeom prst="rect">
            <a:avLst/>
          </a:prstGeom>
        </p:spPr>
        <p:txBody>
          <a:bodyPr wrap="square">
            <a:spAutoFit/>
          </a:bodyPr>
          <a:lstStyle/>
          <a:p>
            <a:pPr>
              <a:lnSpc>
                <a:spcPct val="90000"/>
              </a:lnSpc>
              <a:spcBef>
                <a:spcPct val="0"/>
              </a:spcBef>
            </a:pPr>
            <a:r>
              <a:rPr lang="en-US" altLang="ru-RU" sz="1200" b="1" dirty="0">
                <a:solidFill>
                  <a:srgbClr val="00587C"/>
                </a:solidFill>
                <a:cs typeface="Arial" charset="0"/>
              </a:rPr>
              <a:t>Localization of immunobiological products in Russia with a transfer of innovative full-cycle production technologies</a:t>
            </a:r>
            <a:endParaRPr lang="ru-RU" altLang="ru-RU" sz="1200" b="1" dirty="0">
              <a:solidFill>
                <a:srgbClr val="00587C"/>
              </a:solidFill>
              <a:cs typeface="Arial" charset="0"/>
            </a:endParaRPr>
          </a:p>
        </p:txBody>
      </p:sp>
      <p:sp>
        <p:nvSpPr>
          <p:cNvPr id="45" name="Текст 16"/>
          <p:cNvSpPr>
            <a:spLocks noGrp="1"/>
          </p:cNvSpPr>
          <p:nvPr>
            <p:ph type="body" sz="quarter" idx="28"/>
          </p:nvPr>
        </p:nvSpPr>
        <p:spPr>
          <a:xfrm>
            <a:off x="8260122" y="5796000"/>
            <a:ext cx="5004556" cy="1498950"/>
          </a:xfrm>
        </p:spPr>
        <p:txBody>
          <a:bodyPr/>
          <a:lstStyle/>
          <a:p>
            <a:pPr marL="171450" indent="-171450">
              <a:spcBef>
                <a:spcPts val="600"/>
              </a:spcBef>
              <a:buClr>
                <a:schemeClr val="accent5"/>
              </a:buClr>
              <a:buFont typeface="Verdana" panose="020B0604030504040204" pitchFamily="34" charset="0"/>
              <a:buChar char="–"/>
            </a:pPr>
            <a:r>
              <a:rPr lang="en-US" sz="1050" dirty="0" smtClean="0"/>
              <a:t>Petrovax </a:t>
            </a:r>
            <a:r>
              <a:rPr lang="en-US" sz="1050" dirty="0"/>
              <a:t>is the second site in the world manufacturing Boehringer Ingelheim’s innovative thrombolytic </a:t>
            </a:r>
            <a:r>
              <a:rPr lang="en-US" sz="1050" dirty="0" smtClean="0"/>
              <a:t>agents</a:t>
            </a:r>
            <a:r>
              <a:rPr lang="ru-RU" sz="1050" dirty="0" smtClean="0"/>
              <a:t>.</a:t>
            </a:r>
            <a:endParaRPr lang="ru-RU" sz="1050" dirty="0"/>
          </a:p>
          <a:p>
            <a:pPr marL="171450" indent="-171450">
              <a:spcBef>
                <a:spcPts val="600"/>
              </a:spcBef>
              <a:buClr>
                <a:schemeClr val="accent5"/>
              </a:buClr>
              <a:buFont typeface="Verdana" panose="020B0604030504040204" pitchFamily="34" charset="0"/>
              <a:buChar char="–"/>
            </a:pPr>
            <a:r>
              <a:rPr lang="en-US" sz="1050" dirty="0"/>
              <a:t>The production capacities provide for fully meeting the relevant patient demand in </a:t>
            </a:r>
            <a:r>
              <a:rPr lang="en-US" sz="1050" dirty="0" smtClean="0"/>
              <a:t>Russia</a:t>
            </a:r>
            <a:r>
              <a:rPr lang="ru-RU" sz="1050" dirty="0" smtClean="0"/>
              <a:t>.</a:t>
            </a:r>
            <a:endParaRPr lang="ru-RU" sz="1050" dirty="0"/>
          </a:p>
          <a:p>
            <a:pPr marL="171450" indent="-171450">
              <a:spcBef>
                <a:spcPts val="600"/>
              </a:spcBef>
              <a:buClr>
                <a:schemeClr val="accent5"/>
              </a:buClr>
              <a:buFont typeface="Verdana" panose="020B0604030504040204" pitchFamily="34" charset="0"/>
              <a:buChar char="–"/>
            </a:pPr>
            <a:r>
              <a:rPr lang="ru-RU" sz="1050" dirty="0"/>
              <a:t>2017</a:t>
            </a:r>
            <a:r>
              <a:rPr lang="en-US" sz="1050" dirty="0"/>
              <a:t>: first commercial batches </a:t>
            </a:r>
            <a:r>
              <a:rPr lang="en-US" sz="1050" dirty="0" smtClean="0"/>
              <a:t>produced</a:t>
            </a:r>
            <a:r>
              <a:rPr lang="ru-RU" sz="1050" dirty="0" smtClean="0"/>
              <a:t>.</a:t>
            </a:r>
            <a:endParaRPr lang="ru-RU" sz="1050" dirty="0"/>
          </a:p>
          <a:p>
            <a:pPr marL="171450" indent="-171450">
              <a:spcBef>
                <a:spcPts val="600"/>
              </a:spcBef>
              <a:buClr>
                <a:schemeClr val="accent5"/>
              </a:buClr>
              <a:buFont typeface="Verdana" panose="020B0604030504040204" pitchFamily="34" charset="0"/>
              <a:buChar char="–"/>
            </a:pPr>
            <a:r>
              <a:rPr lang="ru-RU" sz="1050" dirty="0"/>
              <a:t>20</a:t>
            </a:r>
            <a:r>
              <a:rPr lang="en-US" sz="1050" dirty="0"/>
              <a:t>19: a full-cycle manufacturing process was </a:t>
            </a:r>
            <a:r>
              <a:rPr lang="en-US" sz="1050" dirty="0" smtClean="0"/>
              <a:t>implemented</a:t>
            </a:r>
            <a:r>
              <a:rPr lang="ru-RU" sz="1050" dirty="0" smtClean="0"/>
              <a:t>.</a:t>
            </a:r>
            <a:endParaRPr lang="ru-RU" sz="1050" dirty="0"/>
          </a:p>
        </p:txBody>
      </p:sp>
      <p:sp>
        <p:nvSpPr>
          <p:cNvPr id="50" name="Прямоугольник 49"/>
          <p:cNvSpPr/>
          <p:nvPr/>
        </p:nvSpPr>
        <p:spPr>
          <a:xfrm>
            <a:off x="8440142" y="5148000"/>
            <a:ext cx="4896544" cy="424732"/>
          </a:xfrm>
          <a:prstGeom prst="rect">
            <a:avLst/>
          </a:prstGeom>
        </p:spPr>
        <p:txBody>
          <a:bodyPr wrap="square">
            <a:spAutoFit/>
          </a:bodyPr>
          <a:lstStyle/>
          <a:p>
            <a:pPr>
              <a:lnSpc>
                <a:spcPct val="90000"/>
              </a:lnSpc>
              <a:spcBef>
                <a:spcPct val="0"/>
              </a:spcBef>
            </a:pPr>
            <a:r>
              <a:rPr lang="en-US" altLang="ru-RU" sz="1200" b="1" dirty="0">
                <a:solidFill>
                  <a:srgbClr val="00587C"/>
                </a:solidFill>
                <a:cs typeface="Arial" charset="0"/>
              </a:rPr>
              <a:t>Localization of full-cycle production of cardiac pharmaceuticals</a:t>
            </a:r>
            <a:endParaRPr lang="ru-RU" altLang="ru-RU" sz="1200" b="1" dirty="0">
              <a:solidFill>
                <a:srgbClr val="00587C"/>
              </a:solidFill>
              <a:cs typeface="Arial" charset="0"/>
            </a:endParaRPr>
          </a:p>
        </p:txBody>
      </p:sp>
      <p:pic>
        <p:nvPicPr>
          <p:cNvPr id="1026" name="Picture 2" descr="C:\Users\O.Muminova\Desktop\Abbott-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6462" y="959860"/>
            <a:ext cx="1003024" cy="1142631"/>
          </a:xfrm>
          <a:prstGeom prst="rect">
            <a:avLst/>
          </a:prstGeom>
          <a:noFill/>
          <a:extLst>
            <a:ext uri="{909E8E84-426E-40DD-AFC4-6F175D3DCCD1}">
              <a14:hiddenFill xmlns:a14="http://schemas.microsoft.com/office/drawing/2010/main">
                <a:solidFill>
                  <a:srgbClr val="FFFFFF"/>
                </a:solidFill>
              </a14:hiddenFill>
            </a:ext>
          </a:extLst>
        </p:spPr>
      </p:pic>
      <p:sp>
        <p:nvSpPr>
          <p:cNvPr id="3" name="Текст 2"/>
          <p:cNvSpPr>
            <a:spLocks noGrp="1"/>
          </p:cNvSpPr>
          <p:nvPr>
            <p:ph type="body" sz="quarter" idx="21"/>
          </p:nvPr>
        </p:nvSpPr>
        <p:spPr/>
        <p:txBody>
          <a:bodyPr/>
          <a:lstStyle/>
          <a:p>
            <a:r>
              <a:rPr lang="ru-RU" dirty="0" smtClean="0"/>
              <a:t>09</a:t>
            </a:r>
            <a:endParaRPr lang="ru-RU" dirty="0"/>
          </a:p>
        </p:txBody>
      </p:sp>
    </p:spTree>
    <p:extLst>
      <p:ext uri="{BB962C8B-B14F-4D97-AF65-F5344CB8AC3E}">
        <p14:creationId xmlns:p14="http://schemas.microsoft.com/office/powerpoint/2010/main" val="3660790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Другая 2">
      <a:dk1>
        <a:sysClr val="windowText" lastClr="000000"/>
      </a:dk1>
      <a:lt1>
        <a:sysClr val="window" lastClr="FFFFFF"/>
      </a:lt1>
      <a:dk2>
        <a:srgbClr val="1F497D"/>
      </a:dk2>
      <a:lt2>
        <a:srgbClr val="EEECE1"/>
      </a:lt2>
      <a:accent1>
        <a:srgbClr val="034EA2"/>
      </a:accent1>
      <a:accent2>
        <a:srgbClr val="2C77BD"/>
      </a:accent2>
      <a:accent3>
        <a:srgbClr val="DCDDDE"/>
      </a:accent3>
      <a:accent4>
        <a:srgbClr val="FF0000"/>
      </a:accent4>
      <a:accent5>
        <a:srgbClr val="00B0F0"/>
      </a:accent5>
      <a:accent6>
        <a:srgbClr val="F79646"/>
      </a:accent6>
      <a:hlink>
        <a:srgbClr val="0000FF"/>
      </a:hlink>
      <a:folHlink>
        <a:srgbClr val="800080"/>
      </a:folHlink>
    </a:clrScheme>
    <a:fontScheme name="Другая 7">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4701</TotalTime>
  <Words>1432</Words>
  <Application>Microsoft Office PowerPoint</Application>
  <PresentationFormat>Произвольный</PresentationFormat>
  <Paragraphs>177</Paragraphs>
  <Slides>10</Slides>
  <Notes>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10</vt:i4>
      </vt:variant>
    </vt:vector>
  </HeadingPairs>
  <TitlesOfParts>
    <vt:vector size="17" baseType="lpstr">
      <vt:lpstr>Arial</vt:lpstr>
      <vt:lpstr>Calibri</vt:lpstr>
      <vt:lpstr>Tahoma</vt:lpstr>
      <vt:lpstr>Verdana</vt:lpstr>
      <vt:lpstr>Verdana</vt:lpstr>
      <vt:lpstr>Wingdings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O.Muminova</dc:creator>
  <cp:lastModifiedBy>Емцова Анна Павловна</cp:lastModifiedBy>
  <cp:revision>502</cp:revision>
  <cp:lastPrinted>2019-01-25T08:04:09Z</cp:lastPrinted>
  <dcterms:created xsi:type="dcterms:W3CDTF">2018-02-06T17:54:28Z</dcterms:created>
  <dcterms:modified xsi:type="dcterms:W3CDTF">2020-07-15T18:10:58Z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2018-02-06T00:00:00Z</vt:filetime>
  </property>
  <property fmtid="{D5CDD505-2E9C-101B-9397-08002B2CF9AE}" pid="3" name="LastSaved">
    <vt:filetime>2018-02-06T00:00:00Z</vt:filetime>
  </property>
</Properties>
</file>